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4"/>
  </p:notesMasterIdLst>
  <p:handoutMasterIdLst>
    <p:handoutMasterId r:id="rId15"/>
  </p:handoutMasterIdLst>
  <p:sldIdLst>
    <p:sldId id="256" r:id="rId3"/>
    <p:sldId id="273" r:id="rId4"/>
    <p:sldId id="274" r:id="rId5"/>
    <p:sldId id="277" r:id="rId6"/>
    <p:sldId id="279" r:id="rId7"/>
    <p:sldId id="283" r:id="rId8"/>
    <p:sldId id="278" r:id="rId9"/>
    <p:sldId id="280" r:id="rId10"/>
    <p:sldId id="281" r:id="rId11"/>
    <p:sldId id="282" r:id="rId12"/>
    <p:sldId id="276" r:id="rId1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E0882"/>
    <a:srgbClr val="FEE4F3"/>
    <a:srgbClr val="FFFF00"/>
    <a:srgbClr val="0000FF"/>
    <a:srgbClr val="66FF66"/>
    <a:srgbClr val="CC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autoAdjust="0"/>
  </p:normalViewPr>
  <p:slideViewPr>
    <p:cSldViewPr>
      <p:cViewPr varScale="1">
        <p:scale>
          <a:sx n="92" d="100"/>
          <a:sy n="92" d="100"/>
        </p:scale>
        <p:origin x="-9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6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6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6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0BF88F1-E693-444B-8A5B-5407A751C0A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4348461-4C7F-4313-9534-3BBD1EFB5B4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dirty="0" smtClean="0"/>
          </a:p>
        </p:txBody>
      </p:sp>
      <p:sp>
        <p:nvSpPr>
          <p:cNvPr id="17412" name="Slide Number Placeholder 3"/>
          <p:cNvSpPr>
            <a:spLocks noGrp="1"/>
          </p:cNvSpPr>
          <p:nvPr>
            <p:ph type="sldNum" sz="quarter" idx="5"/>
          </p:nvPr>
        </p:nvSpPr>
        <p:spPr>
          <a:noFill/>
        </p:spPr>
        <p:txBody>
          <a:bodyPr/>
          <a:lstStyle/>
          <a:p>
            <a:fld id="{20483D9D-755D-45A1-9EA6-B0BAF5E507DE}"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0876A433-125A-4A72-A22E-8926C543C77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3DA0E82F-945F-4B23-BC11-B70C7AAD5532}" type="slidenum">
              <a:rPr lang="en-US" smtClean="0"/>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dirty="0" smtClean="0"/>
          </a:p>
        </p:txBody>
      </p:sp>
      <p:sp>
        <p:nvSpPr>
          <p:cNvPr id="18436" name="Slide Number Placeholder 3"/>
          <p:cNvSpPr>
            <a:spLocks noGrp="1"/>
          </p:cNvSpPr>
          <p:nvPr>
            <p:ph type="sldNum" sz="quarter" idx="5"/>
          </p:nvPr>
        </p:nvSpPr>
        <p:spPr>
          <a:noFill/>
        </p:spPr>
        <p:txBody>
          <a:bodyPr/>
          <a:lstStyle/>
          <a:p>
            <a:fld id="{F2BA1783-06FD-47C4-858C-47A0EF047F6A}"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D50026D8-473D-4C16-8D98-49603AAF291C}"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smtClean="0"/>
          </a:p>
        </p:txBody>
      </p:sp>
      <p:sp>
        <p:nvSpPr>
          <p:cNvPr id="20484" name="Slide Number Placeholder 3"/>
          <p:cNvSpPr>
            <a:spLocks noGrp="1"/>
          </p:cNvSpPr>
          <p:nvPr>
            <p:ph type="sldNum" sz="quarter" idx="5"/>
          </p:nvPr>
        </p:nvSpPr>
        <p:spPr>
          <a:noFill/>
        </p:spPr>
        <p:txBody>
          <a:bodyPr/>
          <a:lstStyle/>
          <a:p>
            <a:fld id="{1823ECDD-911F-4EE2-9603-3475D86281A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1FCB3AAF-D82D-4791-9078-1D52333AB2F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FA1DC690-C098-490C-B172-C636251F173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a:spLocks noGrp="1"/>
          </p:cNvSpPr>
          <p:nvPr>
            <p:ph type="sldNum" sz="quarter" idx="5"/>
          </p:nvPr>
        </p:nvSpPr>
        <p:spPr>
          <a:noFill/>
        </p:spPr>
        <p:txBody>
          <a:bodyPr/>
          <a:lstStyle/>
          <a:p>
            <a:fld id="{AAAE32DD-221A-4E4F-AB80-02C74ADD887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p>
        </p:txBody>
      </p:sp>
      <p:sp>
        <p:nvSpPr>
          <p:cNvPr id="24580" name="Slide Number Placeholder 3"/>
          <p:cNvSpPr>
            <a:spLocks noGrp="1"/>
          </p:cNvSpPr>
          <p:nvPr>
            <p:ph type="sldNum" sz="quarter" idx="5"/>
          </p:nvPr>
        </p:nvSpPr>
        <p:spPr>
          <a:noFill/>
        </p:spPr>
        <p:txBody>
          <a:bodyPr/>
          <a:lstStyle/>
          <a:p>
            <a:fld id="{49D7BC4E-9C95-48C9-8290-A3F71AE193E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25604" name="Slide Number Placeholder 3"/>
          <p:cNvSpPr>
            <a:spLocks noGrp="1"/>
          </p:cNvSpPr>
          <p:nvPr>
            <p:ph type="sldNum" sz="quarter" idx="5"/>
          </p:nvPr>
        </p:nvSpPr>
        <p:spPr>
          <a:noFill/>
        </p:spPr>
        <p:txBody>
          <a:bodyPr/>
          <a:lstStyle/>
          <a:p>
            <a:fld id="{2CC38C26-0000-4EC1-88D6-477DCCB9ECE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r>
              <a:rPr lang="en-US"/>
              <a:t>TMCHEUNG 09</a:t>
            </a:r>
          </a:p>
        </p:txBody>
      </p:sp>
      <p:sp>
        <p:nvSpPr>
          <p:cNvPr id="6" name="Rectangle 6"/>
          <p:cNvSpPr>
            <a:spLocks noGrp="1" noChangeArrowheads="1"/>
          </p:cNvSpPr>
          <p:nvPr>
            <p:ph type="sldNum" sz="quarter" idx="11"/>
          </p:nvPr>
        </p:nvSpPr>
        <p:spPr/>
        <p:txBody>
          <a:bodyPr/>
          <a:lstStyle>
            <a:lvl1pPr>
              <a:defRPr/>
            </a:lvl1pPr>
          </a:lstStyle>
          <a:p>
            <a:pPr>
              <a:defRPr/>
            </a:pPr>
            <a:fld id="{D7BAABBE-E1AD-4D51-BDBC-96E05C617B6E}"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6"/>
          <p:cNvSpPr>
            <a:spLocks noGrp="1" noChangeArrowheads="1"/>
          </p:cNvSpPr>
          <p:nvPr>
            <p:ph type="sldNum" sz="quarter" idx="12"/>
          </p:nvPr>
        </p:nvSpPr>
        <p:spPr>
          <a:ln/>
        </p:spPr>
        <p:txBody>
          <a:bodyPr/>
          <a:lstStyle>
            <a:lvl1pPr>
              <a:defRPr/>
            </a:lvl1pPr>
          </a:lstStyle>
          <a:p>
            <a:pPr>
              <a:defRPr/>
            </a:pPr>
            <a:fld id="{633506F1-7636-449A-BA87-DDFBD297B3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6"/>
          <p:cNvSpPr>
            <a:spLocks noGrp="1" noChangeArrowheads="1"/>
          </p:cNvSpPr>
          <p:nvPr>
            <p:ph type="sldNum" sz="quarter" idx="12"/>
          </p:nvPr>
        </p:nvSpPr>
        <p:spPr>
          <a:ln/>
        </p:spPr>
        <p:txBody>
          <a:bodyPr/>
          <a:lstStyle>
            <a:lvl1pPr>
              <a:defRPr/>
            </a:lvl1pPr>
          </a:lstStyle>
          <a:p>
            <a:pPr>
              <a:defRPr/>
            </a:pPr>
            <a:fld id="{1F9415BB-B356-4277-95DD-1E76BADB6F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3381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381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83890F73-53BD-4D88-AABD-83323CEF7E7F}"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r>
              <a:rPr lang="en-US"/>
              <a:t>TMCHEUNG 09</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26"/>
          <p:cNvSpPr>
            <a:spLocks noGrp="1" noChangeArrowheads="1"/>
          </p:cNvSpPr>
          <p:nvPr>
            <p:ph type="sldNum" sz="quarter" idx="12"/>
          </p:nvPr>
        </p:nvSpPr>
        <p:spPr>
          <a:ln/>
        </p:spPr>
        <p:txBody>
          <a:bodyPr/>
          <a:lstStyle>
            <a:lvl1pPr>
              <a:defRPr/>
            </a:lvl1pPr>
          </a:lstStyle>
          <a:p>
            <a:pPr>
              <a:defRPr/>
            </a:pPr>
            <a:fld id="{57BB49AD-00C6-4FB5-8EED-439FD01331E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26"/>
          <p:cNvSpPr>
            <a:spLocks noGrp="1" noChangeArrowheads="1"/>
          </p:cNvSpPr>
          <p:nvPr>
            <p:ph type="sldNum" sz="quarter" idx="12"/>
          </p:nvPr>
        </p:nvSpPr>
        <p:spPr>
          <a:ln/>
        </p:spPr>
        <p:txBody>
          <a:bodyPr/>
          <a:lstStyle>
            <a:lvl1pPr>
              <a:defRPr/>
            </a:lvl1pPr>
          </a:lstStyle>
          <a:p>
            <a:pPr>
              <a:defRPr/>
            </a:pPr>
            <a:fld id="{78B5F597-1318-41D4-9A39-5A87D5D19C4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7" name="Rectangle 26"/>
          <p:cNvSpPr>
            <a:spLocks noGrp="1" noChangeArrowheads="1"/>
          </p:cNvSpPr>
          <p:nvPr>
            <p:ph type="sldNum" sz="quarter" idx="12"/>
          </p:nvPr>
        </p:nvSpPr>
        <p:spPr>
          <a:ln/>
        </p:spPr>
        <p:txBody>
          <a:bodyPr/>
          <a:lstStyle>
            <a:lvl1pPr>
              <a:defRPr/>
            </a:lvl1pPr>
          </a:lstStyle>
          <a:p>
            <a:pPr>
              <a:defRPr/>
            </a:pPr>
            <a:fld id="{02D274C7-232F-4285-ACC5-4CC131F7924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9" name="Rectangle 26"/>
          <p:cNvSpPr>
            <a:spLocks noGrp="1" noChangeArrowheads="1"/>
          </p:cNvSpPr>
          <p:nvPr>
            <p:ph type="sldNum" sz="quarter" idx="12"/>
          </p:nvPr>
        </p:nvSpPr>
        <p:spPr>
          <a:ln/>
        </p:spPr>
        <p:txBody>
          <a:bodyPr/>
          <a:lstStyle>
            <a:lvl1pPr>
              <a:defRPr/>
            </a:lvl1pPr>
          </a:lstStyle>
          <a:p>
            <a:pPr>
              <a:defRPr/>
            </a:pPr>
            <a:fld id="{06689ED1-DBC7-4E17-A96B-496ACEC425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5" name="Rectangle 26"/>
          <p:cNvSpPr>
            <a:spLocks noGrp="1" noChangeArrowheads="1"/>
          </p:cNvSpPr>
          <p:nvPr>
            <p:ph type="sldNum" sz="quarter" idx="12"/>
          </p:nvPr>
        </p:nvSpPr>
        <p:spPr>
          <a:ln/>
        </p:spPr>
        <p:txBody>
          <a:bodyPr/>
          <a:lstStyle>
            <a:lvl1pPr>
              <a:defRPr/>
            </a:lvl1pPr>
          </a:lstStyle>
          <a:p>
            <a:pPr>
              <a:defRPr/>
            </a:pPr>
            <a:fld id="{D5AED16A-3B36-41AB-9565-6EB03E60351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4" name="Rectangle 26"/>
          <p:cNvSpPr>
            <a:spLocks noGrp="1" noChangeArrowheads="1"/>
          </p:cNvSpPr>
          <p:nvPr>
            <p:ph type="sldNum" sz="quarter" idx="12"/>
          </p:nvPr>
        </p:nvSpPr>
        <p:spPr>
          <a:ln/>
        </p:spPr>
        <p:txBody>
          <a:bodyPr/>
          <a:lstStyle>
            <a:lvl1pPr>
              <a:defRPr/>
            </a:lvl1pPr>
          </a:lstStyle>
          <a:p>
            <a:pPr>
              <a:defRPr/>
            </a:pPr>
            <a:fld id="{BBEEC0B7-62C9-4790-9CE0-17EF747C0A7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7" name="Rectangle 26"/>
          <p:cNvSpPr>
            <a:spLocks noGrp="1" noChangeArrowheads="1"/>
          </p:cNvSpPr>
          <p:nvPr>
            <p:ph type="sldNum" sz="quarter" idx="12"/>
          </p:nvPr>
        </p:nvSpPr>
        <p:spPr>
          <a:ln/>
        </p:spPr>
        <p:txBody>
          <a:bodyPr/>
          <a:lstStyle>
            <a:lvl1pPr>
              <a:defRPr/>
            </a:lvl1pPr>
          </a:lstStyle>
          <a:p>
            <a:pPr>
              <a:defRPr/>
            </a:pPr>
            <a:fld id="{6EA8A297-B5E9-4303-8492-6B2A5E897C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6"/>
          <p:cNvSpPr>
            <a:spLocks noGrp="1" noChangeArrowheads="1"/>
          </p:cNvSpPr>
          <p:nvPr>
            <p:ph type="sldNum" sz="quarter" idx="12"/>
          </p:nvPr>
        </p:nvSpPr>
        <p:spPr>
          <a:ln/>
        </p:spPr>
        <p:txBody>
          <a:bodyPr/>
          <a:lstStyle>
            <a:lvl1pPr>
              <a:defRPr/>
            </a:lvl1pPr>
          </a:lstStyle>
          <a:p>
            <a:pPr>
              <a:defRPr/>
            </a:pPr>
            <a:fld id="{EDE502C9-BB6E-4595-A739-805CD65252F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7" name="Rectangle 26"/>
          <p:cNvSpPr>
            <a:spLocks noGrp="1" noChangeArrowheads="1"/>
          </p:cNvSpPr>
          <p:nvPr>
            <p:ph type="sldNum" sz="quarter" idx="12"/>
          </p:nvPr>
        </p:nvSpPr>
        <p:spPr>
          <a:ln/>
        </p:spPr>
        <p:txBody>
          <a:bodyPr/>
          <a:lstStyle>
            <a:lvl1pPr>
              <a:defRPr/>
            </a:lvl1pPr>
          </a:lstStyle>
          <a:p>
            <a:pPr>
              <a:defRPr/>
            </a:pPr>
            <a:fld id="{7964BB89-9FE9-468D-B57F-40633BC4FA8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26"/>
          <p:cNvSpPr>
            <a:spLocks noGrp="1" noChangeArrowheads="1"/>
          </p:cNvSpPr>
          <p:nvPr>
            <p:ph type="sldNum" sz="quarter" idx="12"/>
          </p:nvPr>
        </p:nvSpPr>
        <p:spPr>
          <a:ln/>
        </p:spPr>
        <p:txBody>
          <a:bodyPr/>
          <a:lstStyle>
            <a:lvl1pPr>
              <a:defRPr/>
            </a:lvl1pPr>
          </a:lstStyle>
          <a:p>
            <a:pPr>
              <a:defRPr/>
            </a:pPr>
            <a:fld id="{12CFE342-6EC7-43C5-9E45-22FDA8B0FE3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26"/>
          <p:cNvSpPr>
            <a:spLocks noGrp="1" noChangeArrowheads="1"/>
          </p:cNvSpPr>
          <p:nvPr>
            <p:ph type="sldNum" sz="quarter" idx="12"/>
          </p:nvPr>
        </p:nvSpPr>
        <p:spPr>
          <a:ln/>
        </p:spPr>
        <p:txBody>
          <a:bodyPr/>
          <a:lstStyle>
            <a:lvl1pPr>
              <a:defRPr/>
            </a:lvl1pPr>
          </a:lstStyle>
          <a:p>
            <a:pPr>
              <a:defRPr/>
            </a:pPr>
            <a:fld id="{5D6960E7-A2DB-4863-B577-234C7C5CF5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6" name="Rectangle 6"/>
          <p:cNvSpPr>
            <a:spLocks noGrp="1" noChangeArrowheads="1"/>
          </p:cNvSpPr>
          <p:nvPr>
            <p:ph type="sldNum" sz="quarter" idx="12"/>
          </p:nvPr>
        </p:nvSpPr>
        <p:spPr>
          <a:ln/>
        </p:spPr>
        <p:txBody>
          <a:bodyPr/>
          <a:lstStyle>
            <a:lvl1pPr>
              <a:defRPr/>
            </a:lvl1pPr>
          </a:lstStyle>
          <a:p>
            <a:pPr>
              <a:defRPr/>
            </a:pPr>
            <a:fld id="{A1E5C20F-8EB1-40F6-AEC8-9759ED3FC4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7" name="Rectangle 6"/>
          <p:cNvSpPr>
            <a:spLocks noGrp="1" noChangeArrowheads="1"/>
          </p:cNvSpPr>
          <p:nvPr>
            <p:ph type="sldNum" sz="quarter" idx="12"/>
          </p:nvPr>
        </p:nvSpPr>
        <p:spPr>
          <a:ln/>
        </p:spPr>
        <p:txBody>
          <a:bodyPr/>
          <a:lstStyle>
            <a:lvl1pPr>
              <a:defRPr/>
            </a:lvl1pPr>
          </a:lstStyle>
          <a:p>
            <a:pPr>
              <a:defRPr/>
            </a:pPr>
            <a:fld id="{08B98E3D-E65C-42D6-A67A-3D179B6F4D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9" name="Rectangle 6"/>
          <p:cNvSpPr>
            <a:spLocks noGrp="1" noChangeArrowheads="1"/>
          </p:cNvSpPr>
          <p:nvPr>
            <p:ph type="sldNum" sz="quarter" idx="12"/>
          </p:nvPr>
        </p:nvSpPr>
        <p:spPr>
          <a:ln/>
        </p:spPr>
        <p:txBody>
          <a:bodyPr/>
          <a:lstStyle>
            <a:lvl1pPr>
              <a:defRPr/>
            </a:lvl1pPr>
          </a:lstStyle>
          <a:p>
            <a:pPr>
              <a:defRPr/>
            </a:pPr>
            <a:fld id="{7D9C7CFE-CCBB-4B61-A782-68AAED348C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5" name="Rectangle 6"/>
          <p:cNvSpPr>
            <a:spLocks noGrp="1" noChangeArrowheads="1"/>
          </p:cNvSpPr>
          <p:nvPr>
            <p:ph type="sldNum" sz="quarter" idx="12"/>
          </p:nvPr>
        </p:nvSpPr>
        <p:spPr>
          <a:ln/>
        </p:spPr>
        <p:txBody>
          <a:bodyPr/>
          <a:lstStyle>
            <a:lvl1pPr>
              <a:defRPr/>
            </a:lvl1pPr>
          </a:lstStyle>
          <a:p>
            <a:pPr>
              <a:defRPr/>
            </a:pPr>
            <a:fld id="{432DA818-2122-46BF-B5C5-0A29A4BE84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4" name="Rectangle 6"/>
          <p:cNvSpPr>
            <a:spLocks noGrp="1" noChangeArrowheads="1"/>
          </p:cNvSpPr>
          <p:nvPr>
            <p:ph type="sldNum" sz="quarter" idx="12"/>
          </p:nvPr>
        </p:nvSpPr>
        <p:spPr>
          <a:ln/>
        </p:spPr>
        <p:txBody>
          <a:bodyPr/>
          <a:lstStyle>
            <a:lvl1pPr>
              <a:defRPr/>
            </a:lvl1pPr>
          </a:lstStyle>
          <a:p>
            <a:pPr>
              <a:defRPr/>
            </a:pPr>
            <a:fld id="{DEBFF234-6629-4FC2-BD2B-EA04C332E9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7" name="Rectangle 6"/>
          <p:cNvSpPr>
            <a:spLocks noGrp="1" noChangeArrowheads="1"/>
          </p:cNvSpPr>
          <p:nvPr>
            <p:ph type="sldNum" sz="quarter" idx="12"/>
          </p:nvPr>
        </p:nvSpPr>
        <p:spPr>
          <a:ln/>
        </p:spPr>
        <p:txBody>
          <a:bodyPr/>
          <a:lstStyle>
            <a:lvl1pPr>
              <a:defRPr/>
            </a:lvl1pPr>
          </a:lstStyle>
          <a:p>
            <a:pPr>
              <a:defRPr/>
            </a:pPr>
            <a:fld id="{12420467-25C9-4D61-925C-5208B0A120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TMCHEUNG 09</a:t>
            </a:r>
          </a:p>
        </p:txBody>
      </p:sp>
      <p:sp>
        <p:nvSpPr>
          <p:cNvPr id="7" name="Rectangle 6"/>
          <p:cNvSpPr>
            <a:spLocks noGrp="1" noChangeArrowheads="1"/>
          </p:cNvSpPr>
          <p:nvPr>
            <p:ph type="sldNum" sz="quarter" idx="12"/>
          </p:nvPr>
        </p:nvSpPr>
        <p:spPr>
          <a:ln/>
        </p:spPr>
        <p:txBody>
          <a:bodyPr/>
          <a:lstStyle>
            <a:lvl1pPr>
              <a:defRPr/>
            </a:lvl1pPr>
          </a:lstStyle>
          <a:p>
            <a:pPr>
              <a:defRPr/>
            </a:pPr>
            <a:fld id="{4B090524-95AA-4CF6-A4AE-78464E4C13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r>
              <a:rPr lang="en-US"/>
              <a:t>TMCHEUNG 09</a:t>
            </a: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9928B8E1-B72F-4F23-91C5-2758B45E98A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3"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3277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277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3277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2052" name="Group 6"/>
          <p:cNvGrpSpPr>
            <a:grpSpLocks/>
          </p:cNvGrpSpPr>
          <p:nvPr/>
        </p:nvGrpSpPr>
        <p:grpSpPr bwMode="auto">
          <a:xfrm>
            <a:off x="0" y="6019800"/>
            <a:ext cx="7848600" cy="857250"/>
            <a:chOff x="0" y="3792"/>
            <a:chExt cx="4944" cy="540"/>
          </a:xfrm>
        </p:grpSpPr>
        <p:sp>
          <p:nvSpPr>
            <p:cNvPr id="3277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2066" name="Group 8"/>
            <p:cNvGrpSpPr>
              <a:grpSpLocks/>
            </p:cNvGrpSpPr>
            <p:nvPr userDrawn="1"/>
          </p:nvGrpSpPr>
          <p:grpSpPr bwMode="auto">
            <a:xfrm>
              <a:off x="2486" y="3792"/>
              <a:ext cx="2458" cy="540"/>
              <a:chOff x="2486" y="3792"/>
              <a:chExt cx="2458" cy="540"/>
            </a:xfrm>
          </p:grpSpPr>
          <p:sp>
            <p:nvSpPr>
              <p:cNvPr id="3277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3277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3277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3278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3278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3278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2053" name="Group 15"/>
          <p:cNvGrpSpPr>
            <a:grpSpLocks/>
          </p:cNvGrpSpPr>
          <p:nvPr/>
        </p:nvGrpSpPr>
        <p:grpSpPr bwMode="auto">
          <a:xfrm>
            <a:off x="627063" y="6021388"/>
            <a:ext cx="5684837" cy="849312"/>
            <a:chOff x="395" y="3793"/>
            <a:chExt cx="3581" cy="535"/>
          </a:xfrm>
        </p:grpSpPr>
        <p:sp>
          <p:nvSpPr>
            <p:cNvPr id="3278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3278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3278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3278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3278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3278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3279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9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3279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mn-lt"/>
              </a:defRPr>
            </a:lvl1pPr>
          </a:lstStyle>
          <a:p>
            <a:pPr>
              <a:defRPr/>
            </a:pPr>
            <a:r>
              <a:rPr lang="en-US"/>
              <a:t>TMCHEUNG 09</a:t>
            </a:r>
          </a:p>
        </p:txBody>
      </p:sp>
      <p:sp>
        <p:nvSpPr>
          <p:cNvPr id="3279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275DE789-9BF8-43C5-8B6B-1148788538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4"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n.wikipedia.org/wiki/Mu_(lost_continent)" TargetMode="External"/><Relationship Id="rId5" Type="http://schemas.openxmlformats.org/officeDocument/2006/relationships/hyperlink" Target="http://en.wikipedia.org/wiki/Atlantis" TargetMode="External"/><Relationship Id="rId4" Type="http://schemas.openxmlformats.org/officeDocument/2006/relationships/hyperlink" Target="http://en.wikipedia.org/wiki/Polynesi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Kon-Tiki" TargetMode="External"/><Relationship Id="rId3" Type="http://schemas.openxmlformats.org/officeDocument/2006/relationships/hyperlink" Target="http://en.wikipedia.org/wiki/University_of_Auckland" TargetMode="External"/><Relationship Id="rId7" Type="http://schemas.openxmlformats.org/officeDocument/2006/relationships/hyperlink" Target="#cite_note-4"/><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cite_note-4"/><Relationship Id="rId5" Type="http://schemas.openxmlformats.org/officeDocument/2006/relationships/hyperlink" Target="http://en.wikipedia.org/wiki/Radiocarbon_dating" TargetMode="External"/><Relationship Id="rId4" Type="http://schemas.openxmlformats.org/officeDocument/2006/relationships/hyperlink" Target="http://en.wikipedia.org/wiki/Chi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zetc.org/tm/scholarly/name-123787.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nzetc.org/tm/scholarly/tei-BesPoly-t1-body-d1-d16.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ftr" sz="quarter" idx="10"/>
          </p:nvPr>
        </p:nvSpPr>
        <p:spPr/>
        <p:txBody>
          <a:bodyPr/>
          <a:lstStyle/>
          <a:p>
            <a:pPr>
              <a:defRPr/>
            </a:pPr>
            <a:r>
              <a:rPr lang="en-US" dirty="0"/>
              <a:t>TMCHEUNG 09</a:t>
            </a:r>
          </a:p>
        </p:txBody>
      </p:sp>
      <p:pic>
        <p:nvPicPr>
          <p:cNvPr id="5123" name="Picture 9"/>
          <p:cNvPicPr>
            <a:picLocks noChangeAspect="1" noChangeArrowheads="1"/>
          </p:cNvPicPr>
          <p:nvPr/>
        </p:nvPicPr>
        <p:blipFill>
          <a:blip r:embed="rId3" cstate="print">
            <a:lum bright="-12000" contrast="-6000"/>
          </a:blip>
          <a:srcRect/>
          <a:stretch>
            <a:fillRect/>
          </a:stretch>
        </p:blipFill>
        <p:spPr bwMode="auto">
          <a:xfrm>
            <a:off x="742950" y="381000"/>
            <a:ext cx="7658100" cy="3352800"/>
          </a:xfrm>
          <a:prstGeom prst="rect">
            <a:avLst/>
          </a:prstGeom>
          <a:noFill/>
          <a:ln w="9525">
            <a:noFill/>
            <a:miter lim="800000"/>
            <a:headEnd/>
            <a:tailEnd/>
          </a:ln>
        </p:spPr>
      </p:pic>
      <p:pic>
        <p:nvPicPr>
          <p:cNvPr id="5124" name="Picture 8"/>
          <p:cNvPicPr>
            <a:picLocks noChangeAspect="1" noChangeArrowheads="1"/>
          </p:cNvPicPr>
          <p:nvPr/>
        </p:nvPicPr>
        <p:blipFill>
          <a:blip r:embed="rId3" cstate="print">
            <a:lum bright="-12000" contrast="-6000"/>
          </a:blip>
          <a:srcRect/>
          <a:stretch>
            <a:fillRect/>
          </a:stretch>
        </p:blipFill>
        <p:spPr bwMode="auto">
          <a:xfrm>
            <a:off x="4572000" y="5638800"/>
            <a:ext cx="4572000" cy="1085850"/>
          </a:xfrm>
          <a:prstGeom prst="rect">
            <a:avLst/>
          </a:prstGeom>
          <a:noFill/>
          <a:ln w="9525">
            <a:noFill/>
            <a:miter lim="800000"/>
            <a:headEnd/>
            <a:tailEnd/>
          </a:ln>
        </p:spPr>
      </p:pic>
      <p:pic>
        <p:nvPicPr>
          <p:cNvPr id="5125" name="Picture 7"/>
          <p:cNvPicPr>
            <a:picLocks noChangeAspect="1" noChangeArrowheads="1"/>
          </p:cNvPicPr>
          <p:nvPr/>
        </p:nvPicPr>
        <p:blipFill>
          <a:blip r:embed="rId3" cstate="print">
            <a:lum bright="-18000" contrast="-6000"/>
          </a:blip>
          <a:srcRect/>
          <a:stretch>
            <a:fillRect/>
          </a:stretch>
        </p:blipFill>
        <p:spPr bwMode="auto">
          <a:xfrm>
            <a:off x="0" y="5638800"/>
            <a:ext cx="4572000" cy="1085850"/>
          </a:xfrm>
          <a:prstGeom prst="rect">
            <a:avLst/>
          </a:prstGeom>
          <a:noFill/>
          <a:ln w="9525">
            <a:noFill/>
            <a:miter lim="800000"/>
            <a:headEnd/>
            <a:tailEnd/>
          </a:ln>
        </p:spPr>
      </p:pic>
      <p:sp>
        <p:nvSpPr>
          <p:cNvPr id="2050" name="Rectangle 2"/>
          <p:cNvSpPr>
            <a:spLocks noGrp="1" noChangeArrowheads="1"/>
          </p:cNvSpPr>
          <p:nvPr>
            <p:ph type="ctrTitle"/>
          </p:nvPr>
        </p:nvSpPr>
        <p:spPr>
          <a:xfrm>
            <a:off x="685800" y="381000"/>
            <a:ext cx="7772400" cy="3276600"/>
          </a:xfrm>
        </p:spPr>
        <p:txBody>
          <a:bodyPr/>
          <a:lstStyle/>
          <a:p>
            <a:pPr eaLnBrk="1" hangingPunct="1">
              <a:defRPr/>
            </a:pPr>
            <a:r>
              <a:rPr lang="en-US" sz="4000" b="1" i="1" dirty="0" smtClean="0">
                <a:solidFill>
                  <a:schemeClr val="bg2"/>
                </a:solidFill>
              </a:rPr>
              <a:t>Conversational Samoan </a:t>
            </a:r>
            <a:r>
              <a:rPr lang="en-US" sz="4000" dirty="0" smtClean="0">
                <a:solidFill>
                  <a:srgbClr val="CC0000"/>
                </a:solidFill>
              </a:rPr>
              <a:t/>
            </a:r>
            <a:br>
              <a:rPr lang="en-US" sz="4000" dirty="0" smtClean="0">
                <a:solidFill>
                  <a:srgbClr val="CC0000"/>
                </a:solidFill>
              </a:rPr>
            </a:br>
            <a:r>
              <a:rPr lang="en-US" sz="4000" b="1" dirty="0" smtClean="0">
                <a:solidFill>
                  <a:schemeClr val="tx1"/>
                </a:solidFill>
              </a:rPr>
              <a:t>AFUAGA O LE GAGANA SAMOA</a:t>
            </a:r>
            <a:br>
              <a:rPr lang="en-US" sz="4000" b="1" dirty="0" smtClean="0">
                <a:solidFill>
                  <a:schemeClr val="tx1"/>
                </a:solidFill>
              </a:rPr>
            </a:br>
            <a:r>
              <a:rPr lang="en-US" sz="4000" b="1" dirty="0" smtClean="0">
                <a:solidFill>
                  <a:schemeClr val="tx1"/>
                </a:solidFill>
              </a:rPr>
              <a:t>Existing beliefs ~Origin/s of the language</a:t>
            </a:r>
          </a:p>
        </p:txBody>
      </p:sp>
      <p:sp>
        <p:nvSpPr>
          <p:cNvPr id="2051" name="Rectangle 3"/>
          <p:cNvSpPr>
            <a:spLocks noGrp="1" noChangeArrowheads="1"/>
          </p:cNvSpPr>
          <p:nvPr>
            <p:ph type="subTitle" idx="1"/>
          </p:nvPr>
        </p:nvSpPr>
        <p:spPr>
          <a:xfrm>
            <a:off x="381000" y="5562600"/>
            <a:ext cx="8763000" cy="1752600"/>
          </a:xfrm>
        </p:spPr>
        <p:txBody>
          <a:bodyPr/>
          <a:lstStyle/>
          <a:p>
            <a:pPr eaLnBrk="1" hangingPunct="1">
              <a:defRPr/>
            </a:pPr>
            <a:r>
              <a:rPr lang="en-US" sz="2800" b="1" dirty="0" smtClean="0"/>
              <a:t>Compiled by : Tamari Mulitalo -Cheung</a:t>
            </a:r>
          </a:p>
        </p:txBody>
      </p:sp>
      <p:sp>
        <p:nvSpPr>
          <p:cNvPr id="5128" name="Rectangle 10"/>
          <p:cNvSpPr>
            <a:spLocks noChangeArrowheads="1"/>
          </p:cNvSpPr>
          <p:nvPr/>
        </p:nvSpPr>
        <p:spPr bwMode="auto">
          <a:xfrm>
            <a:off x="346075" y="2392363"/>
            <a:ext cx="9144000" cy="0"/>
          </a:xfrm>
          <a:prstGeom prst="rect">
            <a:avLst/>
          </a:prstGeom>
          <a:noFill/>
          <a:ln w="9525">
            <a:noFill/>
            <a:miter lim="800000"/>
            <a:headEnd/>
            <a:tailEnd/>
          </a:ln>
        </p:spPr>
        <p:txBody>
          <a:bodyPr wrap="none" lIns="0" tIns="0" rIns="0" bIns="0" anchor="ctr">
            <a:spAutoFit/>
          </a:bodyPr>
          <a:lstStyle/>
          <a:p>
            <a:endParaRPr lang="en-US" dirty="0"/>
          </a:p>
        </p:txBody>
      </p:sp>
      <p:sp>
        <p:nvSpPr>
          <p:cNvPr id="5129" name="Text Box 13"/>
          <p:cNvSpPr txBox="1">
            <a:spLocks noChangeArrowheads="1"/>
          </p:cNvSpPr>
          <p:nvPr/>
        </p:nvSpPr>
        <p:spPr bwMode="auto">
          <a:xfrm>
            <a:off x="7772400" y="319088"/>
            <a:ext cx="990600" cy="366712"/>
          </a:xfrm>
          <a:prstGeom prst="rect">
            <a:avLst/>
          </a:prstGeom>
          <a:noFill/>
          <a:ln w="9525">
            <a:noFill/>
            <a:miter lim="800000"/>
            <a:headEnd/>
            <a:tailEnd/>
          </a:ln>
        </p:spPr>
        <p:txBody>
          <a:bodyPr>
            <a:spAutoFit/>
          </a:bodyPr>
          <a:lstStyle/>
          <a:p>
            <a:pPr>
              <a:spcBef>
                <a:spcPct val="50000"/>
              </a:spcBef>
            </a:pPr>
            <a:endParaRPr lang="en-US" dirty="0"/>
          </a:p>
        </p:txBody>
      </p:sp>
      <p:sp>
        <p:nvSpPr>
          <p:cNvPr id="5130" name="Text Box 14"/>
          <p:cNvSpPr txBox="1">
            <a:spLocks noChangeArrowheads="1"/>
          </p:cNvSpPr>
          <p:nvPr/>
        </p:nvSpPr>
        <p:spPr bwMode="auto">
          <a:xfrm>
            <a:off x="8229600" y="304800"/>
            <a:ext cx="685800" cy="457200"/>
          </a:xfrm>
          <a:prstGeom prst="rect">
            <a:avLst/>
          </a:prstGeom>
          <a:noFill/>
          <a:ln w="9525">
            <a:noFill/>
            <a:miter lim="800000"/>
            <a:headEnd/>
            <a:tailEnd/>
          </a:ln>
        </p:spPr>
        <p:txBody>
          <a:bodyPr>
            <a:spAutoFit/>
          </a:bodyPr>
          <a:lstStyle/>
          <a:p>
            <a:pPr>
              <a:spcBef>
                <a:spcPct val="50000"/>
              </a:spcBef>
            </a:pPr>
            <a:r>
              <a:rPr lang="en-US" sz="2400" b="1" dirty="0">
                <a:solidFill>
                  <a:schemeClr val="bg2"/>
                </a:solidFill>
              </a:rPr>
              <a:t>1</a:t>
            </a:r>
          </a:p>
        </p:txBody>
      </p:sp>
      <p:sp>
        <p:nvSpPr>
          <p:cNvPr id="11" name="Slide Number Placeholder 10"/>
          <p:cNvSpPr>
            <a:spLocks noGrp="1"/>
          </p:cNvSpPr>
          <p:nvPr>
            <p:ph type="sldNum" sz="quarter" idx="11"/>
          </p:nvPr>
        </p:nvSpPr>
        <p:spPr/>
        <p:txBody>
          <a:bodyPr/>
          <a:lstStyle/>
          <a:p>
            <a:pPr>
              <a:defRPr/>
            </a:pPr>
            <a:fld id="{D7BAABBE-E1AD-4D51-BDBC-96E05C617B6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SC01695.JPG"/>
          <p:cNvPicPr>
            <a:picLocks noGrp="1" noChangeAspect="1"/>
          </p:cNvPicPr>
          <p:nvPr>
            <p:ph idx="1"/>
          </p:nvPr>
        </p:nvPicPr>
        <p:blipFill>
          <a:blip r:embed="rId3" cstate="print">
            <a:lum bright="20000"/>
          </a:blip>
          <a:srcRect l="6944" t="9259" r="13889"/>
          <a:stretch>
            <a:fillRect/>
          </a:stretch>
        </p:blipFill>
        <p:spPr>
          <a:xfrm>
            <a:off x="533400" y="3657600"/>
            <a:ext cx="78486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Footer Placeholder 3"/>
          <p:cNvSpPr>
            <a:spLocks noGrp="1"/>
          </p:cNvSpPr>
          <p:nvPr>
            <p:ph type="ftr" sz="quarter" idx="11"/>
          </p:nvPr>
        </p:nvSpPr>
        <p:spPr/>
        <p:txBody>
          <a:bodyPr/>
          <a:lstStyle/>
          <a:p>
            <a:pPr>
              <a:defRPr/>
            </a:pPr>
            <a:r>
              <a:rPr lang="en-US"/>
              <a:t>TMCHEUNG 09</a:t>
            </a:r>
          </a:p>
        </p:txBody>
      </p:sp>
      <p:sp>
        <p:nvSpPr>
          <p:cNvPr id="14340" name="Rectangle 1"/>
          <p:cNvSpPr>
            <a:spLocks noChangeArrowheads="1"/>
          </p:cNvSpPr>
          <p:nvPr/>
        </p:nvSpPr>
        <p:spPr bwMode="auto">
          <a:xfrm>
            <a:off x="304800" y="990600"/>
            <a:ext cx="8610600" cy="2492990"/>
          </a:xfrm>
          <a:prstGeom prst="rect">
            <a:avLst/>
          </a:prstGeom>
          <a:noFill/>
          <a:ln w="9525">
            <a:noFill/>
            <a:miter lim="800000"/>
            <a:headEnd/>
            <a:tailEnd/>
          </a:ln>
        </p:spPr>
        <p:txBody>
          <a:bodyPr anchor="ctr">
            <a:spAutoFit/>
          </a:bodyPr>
          <a:lstStyle/>
          <a:p>
            <a:r>
              <a:rPr lang="en-US" sz="2000" dirty="0"/>
              <a:t>Anthropologist Robert C. Suggs included a chapter on "The </a:t>
            </a:r>
            <a:r>
              <a:rPr lang="en-US" sz="2000" dirty="0" err="1"/>
              <a:t>Kon-Tiki</a:t>
            </a:r>
            <a:r>
              <a:rPr lang="en-US" sz="2000" dirty="0"/>
              <a:t> Myth" in his book on </a:t>
            </a:r>
            <a:r>
              <a:rPr lang="en-US" sz="2000" dirty="0">
                <a:hlinkClick r:id="rId4" tooltip="Polynesia"/>
              </a:rPr>
              <a:t>Polynesia</a:t>
            </a:r>
            <a:r>
              <a:rPr lang="en-US" sz="2000" dirty="0"/>
              <a:t>. He concludes:</a:t>
            </a:r>
          </a:p>
          <a:p>
            <a:pPr lvl="1"/>
            <a:r>
              <a:rPr lang="en-US" sz="2000" dirty="0"/>
              <a:t>"The </a:t>
            </a:r>
            <a:r>
              <a:rPr lang="en-US" sz="2000" i="1" dirty="0" err="1"/>
              <a:t>Kon-Tiki</a:t>
            </a:r>
            <a:r>
              <a:rPr lang="en-US" sz="2000" dirty="0"/>
              <a:t> theory is about as plausible as the tales of </a:t>
            </a:r>
            <a:r>
              <a:rPr lang="en-US" sz="2000" dirty="0">
                <a:hlinkClick r:id="rId5" tooltip="Atlantis"/>
              </a:rPr>
              <a:t>Atlantis</a:t>
            </a:r>
            <a:r>
              <a:rPr lang="en-US" sz="2000" dirty="0"/>
              <a:t>, </a:t>
            </a:r>
            <a:r>
              <a:rPr lang="en-US" sz="2000" dirty="0">
                <a:hlinkClick r:id="rId6" tooltip="Mu (lost continent)"/>
              </a:rPr>
              <a:t>Mu</a:t>
            </a:r>
            <a:r>
              <a:rPr lang="en-US" sz="2000" dirty="0"/>
              <a:t>, and "Children of the Sun." Like most such theories it makes exciting light reading, but as an example of scientific method it fares quite poorly.</a:t>
            </a:r>
            <a:r>
              <a:rPr lang="en-US" sz="2000" baseline="30000" dirty="0">
                <a:hlinkClick r:id="" action="ppaction://noaction"/>
              </a:rPr>
              <a:t>[3]</a:t>
            </a:r>
            <a:r>
              <a:rPr lang="en-US" sz="2000" dirty="0"/>
              <a:t> </a:t>
            </a:r>
            <a:r>
              <a:rPr lang="en-US" dirty="0" smtClean="0"/>
              <a:t>The </a:t>
            </a:r>
            <a:r>
              <a:rPr lang="en-US" dirty="0" err="1"/>
              <a:t>Kon-Tiki</a:t>
            </a:r>
            <a:r>
              <a:rPr lang="en-US" dirty="0"/>
              <a:t> expedition attracted many comments similar to the above. Donald P. Ryan presents a retrospective overview about Heyerdahl's theories and their reception</a:t>
            </a:r>
            <a:r>
              <a:rPr lang="en-US" sz="1400" dirty="0"/>
              <a:t>.</a:t>
            </a:r>
            <a:r>
              <a:rPr lang="en-US" sz="1400" baseline="30000" dirty="0">
                <a:hlinkClick r:id="" action="ppaction://noaction"/>
              </a:rPr>
              <a:t>[4]</a:t>
            </a:r>
            <a:endParaRPr lang="en-US" dirty="0"/>
          </a:p>
        </p:txBody>
      </p:sp>
      <p:sp>
        <p:nvSpPr>
          <p:cNvPr id="14341" name="TextBox 6"/>
          <p:cNvSpPr txBox="1">
            <a:spLocks noChangeArrowheads="1"/>
          </p:cNvSpPr>
          <p:nvPr/>
        </p:nvSpPr>
        <p:spPr bwMode="auto">
          <a:xfrm>
            <a:off x="228600" y="304800"/>
            <a:ext cx="8458200" cy="523875"/>
          </a:xfrm>
          <a:prstGeom prst="rect">
            <a:avLst/>
          </a:prstGeom>
          <a:noFill/>
          <a:ln w="9525">
            <a:noFill/>
            <a:miter lim="800000"/>
            <a:headEnd/>
            <a:tailEnd/>
          </a:ln>
        </p:spPr>
        <p:txBody>
          <a:bodyPr>
            <a:spAutoFit/>
          </a:bodyPr>
          <a:lstStyle/>
          <a:p>
            <a:r>
              <a:rPr lang="en-US" sz="2800"/>
              <a:t>Anthropologists</a:t>
            </a:r>
          </a:p>
        </p:txBody>
      </p:sp>
      <p:sp>
        <p:nvSpPr>
          <p:cNvPr id="8" name="Slide Number Placeholder 7"/>
          <p:cNvSpPr>
            <a:spLocks noGrp="1"/>
          </p:cNvSpPr>
          <p:nvPr>
            <p:ph type="sldNum" sz="quarter" idx="12"/>
          </p:nvPr>
        </p:nvSpPr>
        <p:spPr/>
        <p:txBody>
          <a:bodyPr/>
          <a:lstStyle/>
          <a:p>
            <a:pPr>
              <a:defRPr/>
            </a:pPr>
            <a:fld id="{EDE502C9-BB6E-4595-A739-805CD65252F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TMCHEUNG 09</a:t>
            </a:r>
          </a:p>
        </p:txBody>
      </p:sp>
      <p:pic>
        <p:nvPicPr>
          <p:cNvPr id="15363" name="Picture 4" descr="Picture 141"/>
          <p:cNvPicPr>
            <a:picLocks noChangeAspect="1" noChangeArrowheads="1"/>
          </p:cNvPicPr>
          <p:nvPr/>
        </p:nvPicPr>
        <p:blipFill>
          <a:blip r:embed="rId3" cstate="print">
            <a:lum bright="-18000"/>
          </a:blip>
          <a:srcRect r="21819" b="10001"/>
          <a:stretch>
            <a:fillRect/>
          </a:stretch>
        </p:blipFill>
        <p:spPr bwMode="auto">
          <a:xfrm>
            <a:off x="4724400" y="1066800"/>
            <a:ext cx="4267200" cy="3275013"/>
          </a:xfrm>
          <a:prstGeom prst="rect">
            <a:avLst/>
          </a:prstGeom>
          <a:noFill/>
          <a:ln w="9525">
            <a:noFill/>
            <a:miter lim="800000"/>
            <a:headEnd/>
            <a:tailEnd/>
          </a:ln>
        </p:spPr>
      </p:pic>
      <p:sp>
        <p:nvSpPr>
          <p:cNvPr id="15364" name="Text Box 5"/>
          <p:cNvSpPr txBox="1">
            <a:spLocks noChangeArrowheads="1"/>
          </p:cNvSpPr>
          <p:nvPr/>
        </p:nvSpPr>
        <p:spPr bwMode="auto">
          <a:xfrm>
            <a:off x="8077200" y="381000"/>
            <a:ext cx="685800" cy="457200"/>
          </a:xfrm>
          <a:prstGeom prst="rect">
            <a:avLst/>
          </a:prstGeom>
          <a:noFill/>
          <a:ln w="9525">
            <a:noFill/>
            <a:miter lim="800000"/>
            <a:headEnd/>
            <a:tailEnd/>
          </a:ln>
        </p:spPr>
        <p:txBody>
          <a:bodyPr>
            <a:spAutoFit/>
          </a:bodyPr>
          <a:lstStyle/>
          <a:p>
            <a:pPr>
              <a:spcBef>
                <a:spcPct val="50000"/>
              </a:spcBef>
            </a:pPr>
            <a:r>
              <a:rPr lang="en-US" sz="2400" b="1">
                <a:solidFill>
                  <a:schemeClr val="bg2"/>
                </a:solidFill>
              </a:rPr>
              <a:t>21</a:t>
            </a:r>
          </a:p>
        </p:txBody>
      </p:sp>
      <p:pic>
        <p:nvPicPr>
          <p:cNvPr id="15365" name="Picture 7" descr="Picture 145"/>
          <p:cNvPicPr>
            <a:picLocks noChangeAspect="1" noChangeArrowheads="1"/>
          </p:cNvPicPr>
          <p:nvPr/>
        </p:nvPicPr>
        <p:blipFill>
          <a:blip r:embed="rId4" cstate="print">
            <a:lum bright="-18000"/>
          </a:blip>
          <a:srcRect/>
          <a:stretch>
            <a:fillRect/>
          </a:stretch>
        </p:blipFill>
        <p:spPr bwMode="auto">
          <a:xfrm>
            <a:off x="228600" y="3200400"/>
            <a:ext cx="4343400" cy="2895600"/>
          </a:xfrm>
          <a:prstGeom prst="rect">
            <a:avLst/>
          </a:prstGeom>
          <a:noFill/>
          <a:ln w="9525">
            <a:noFill/>
            <a:miter lim="800000"/>
            <a:headEnd/>
            <a:tailEnd/>
          </a:ln>
        </p:spPr>
      </p:pic>
      <p:sp>
        <p:nvSpPr>
          <p:cNvPr id="15366" name="Text Box 11"/>
          <p:cNvSpPr txBox="1">
            <a:spLocks noChangeArrowheads="1"/>
          </p:cNvSpPr>
          <p:nvPr/>
        </p:nvSpPr>
        <p:spPr bwMode="auto">
          <a:xfrm>
            <a:off x="533400" y="533400"/>
            <a:ext cx="4267200" cy="2771775"/>
          </a:xfrm>
          <a:prstGeom prst="rect">
            <a:avLst/>
          </a:prstGeom>
          <a:noFill/>
          <a:ln w="9525">
            <a:noFill/>
            <a:miter lim="800000"/>
            <a:headEnd/>
            <a:tailEnd/>
          </a:ln>
        </p:spPr>
        <p:txBody>
          <a:bodyPr>
            <a:spAutoFit/>
          </a:bodyPr>
          <a:lstStyle/>
          <a:p>
            <a:pPr algn="ctr">
              <a:spcBef>
                <a:spcPct val="50000"/>
              </a:spcBef>
            </a:pPr>
            <a:r>
              <a:rPr lang="en-US" sz="4400">
                <a:solidFill>
                  <a:srgbClr val="FFFF00"/>
                </a:solidFill>
              </a:rPr>
              <a:t>MANUIA LOU ALOFAIVA –O OUTOU M</a:t>
            </a:r>
            <a:r>
              <a:rPr lang="en-US" sz="4400">
                <a:solidFill>
                  <a:srgbClr val="FFFF00"/>
                </a:solidFill>
                <a:cs typeface="Tahoma" pitchFamily="34" charset="0"/>
              </a:rPr>
              <a:t>Ā</a:t>
            </a:r>
            <a:r>
              <a:rPr lang="en-US" sz="4400">
                <a:solidFill>
                  <a:srgbClr val="FFFF00"/>
                </a:solidFill>
              </a:rPr>
              <a:t>MĀ NA!</a:t>
            </a:r>
          </a:p>
        </p:txBody>
      </p:sp>
      <p:sp>
        <p:nvSpPr>
          <p:cNvPr id="8" name="TextBox 7"/>
          <p:cNvSpPr txBox="1"/>
          <p:nvPr/>
        </p:nvSpPr>
        <p:spPr>
          <a:xfrm>
            <a:off x="4876800" y="4495800"/>
            <a:ext cx="3886200" cy="646331"/>
          </a:xfrm>
          <a:prstGeom prst="rect">
            <a:avLst/>
          </a:prstGeom>
          <a:noFill/>
        </p:spPr>
        <p:txBody>
          <a:bodyPr wrap="square" rtlCol="0">
            <a:spAutoFit/>
          </a:bodyPr>
          <a:lstStyle/>
          <a:p>
            <a:r>
              <a:rPr lang="en-US" dirty="0" smtClean="0"/>
              <a:t>May you be blessed in your </a:t>
            </a:r>
            <a:r>
              <a:rPr lang="en-US" dirty="0" err="1" smtClean="0"/>
              <a:t>endeavours</a:t>
            </a:r>
            <a:r>
              <a:rPr lang="en-US" dirty="0" smtClean="0"/>
              <a:t> </a:t>
            </a:r>
            <a:endParaRPr lang="en-US" dirty="0"/>
          </a:p>
        </p:txBody>
      </p:sp>
      <p:sp>
        <p:nvSpPr>
          <p:cNvPr id="9" name="Slide Number Placeholder 8"/>
          <p:cNvSpPr>
            <a:spLocks noGrp="1"/>
          </p:cNvSpPr>
          <p:nvPr>
            <p:ph type="sldNum" sz="quarter" idx="12"/>
          </p:nvPr>
        </p:nvSpPr>
        <p:spPr/>
        <p:txBody>
          <a:bodyPr/>
          <a:lstStyle/>
          <a:p>
            <a:pPr>
              <a:defRPr/>
            </a:pPr>
            <a:fld id="{EDE502C9-BB6E-4595-A739-805CD65252F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TMCHEUNG 09</a:t>
            </a:r>
          </a:p>
        </p:txBody>
      </p:sp>
      <p:sp>
        <p:nvSpPr>
          <p:cNvPr id="6147" name="Text Box 6"/>
          <p:cNvSpPr txBox="1">
            <a:spLocks noChangeArrowheads="1"/>
          </p:cNvSpPr>
          <p:nvPr/>
        </p:nvSpPr>
        <p:spPr bwMode="auto">
          <a:xfrm>
            <a:off x="838200" y="838200"/>
            <a:ext cx="7620000" cy="1190625"/>
          </a:xfrm>
          <a:prstGeom prst="rect">
            <a:avLst/>
          </a:prstGeom>
          <a:noFill/>
          <a:ln w="9525">
            <a:noFill/>
            <a:miter lim="800000"/>
            <a:headEnd/>
            <a:tailEnd/>
          </a:ln>
        </p:spPr>
        <p:txBody>
          <a:bodyPr>
            <a:spAutoFit/>
          </a:bodyPr>
          <a:lstStyle/>
          <a:p>
            <a:pPr algn="ctr">
              <a:spcBef>
                <a:spcPct val="50000"/>
              </a:spcBef>
            </a:pPr>
            <a:r>
              <a:rPr lang="en-US" sz="3600" b="1" dirty="0"/>
              <a:t>Origins /O FEA NA AFUA MAI AI LE GAGANA SAMOA?</a:t>
            </a:r>
          </a:p>
        </p:txBody>
      </p:sp>
      <p:sp>
        <p:nvSpPr>
          <p:cNvPr id="6148" name="Text Box 7"/>
          <p:cNvSpPr txBox="1">
            <a:spLocks noChangeArrowheads="1"/>
          </p:cNvSpPr>
          <p:nvPr/>
        </p:nvSpPr>
        <p:spPr bwMode="auto">
          <a:xfrm>
            <a:off x="304800" y="2209800"/>
            <a:ext cx="2286000" cy="2492375"/>
          </a:xfrm>
          <a:prstGeom prst="rect">
            <a:avLst/>
          </a:prstGeom>
          <a:noFill/>
          <a:ln w="9525">
            <a:noFill/>
            <a:miter lim="800000"/>
            <a:headEnd/>
            <a:tailEnd/>
          </a:ln>
        </p:spPr>
        <p:txBody>
          <a:bodyPr>
            <a:spAutoFit/>
          </a:bodyPr>
          <a:lstStyle/>
          <a:p>
            <a:pPr algn="ctr">
              <a:spcBef>
                <a:spcPct val="50000"/>
              </a:spcBef>
            </a:pPr>
            <a:r>
              <a:rPr lang="en-US" sz="2400" b="1" dirty="0">
                <a:solidFill>
                  <a:srgbClr val="CC0000"/>
                </a:solidFill>
              </a:rPr>
              <a:t>Traditional beliefs</a:t>
            </a:r>
          </a:p>
          <a:p>
            <a:pPr algn="ctr">
              <a:spcBef>
                <a:spcPct val="50000"/>
              </a:spcBef>
            </a:pPr>
            <a:r>
              <a:rPr lang="en-US" sz="2400" b="1" dirty="0">
                <a:solidFill>
                  <a:srgbClr val="CC0000"/>
                </a:solidFill>
              </a:rPr>
              <a:t>TALITONUGA A SAMOA MAI ANAMUA??</a:t>
            </a:r>
          </a:p>
        </p:txBody>
      </p:sp>
      <p:sp>
        <p:nvSpPr>
          <p:cNvPr id="6149" name="Text Box 8"/>
          <p:cNvSpPr txBox="1">
            <a:spLocks noChangeArrowheads="1"/>
          </p:cNvSpPr>
          <p:nvPr/>
        </p:nvSpPr>
        <p:spPr bwMode="auto">
          <a:xfrm>
            <a:off x="1828800" y="4648200"/>
            <a:ext cx="2286000" cy="1754188"/>
          </a:xfrm>
          <a:prstGeom prst="rect">
            <a:avLst/>
          </a:prstGeom>
          <a:noFill/>
          <a:ln w="9525">
            <a:noFill/>
            <a:miter lim="800000"/>
            <a:headEnd/>
            <a:tailEnd/>
          </a:ln>
        </p:spPr>
        <p:txBody>
          <a:bodyPr>
            <a:spAutoFit/>
          </a:bodyPr>
          <a:lstStyle/>
          <a:p>
            <a:pPr algn="ctr">
              <a:spcBef>
                <a:spcPct val="50000"/>
              </a:spcBef>
            </a:pPr>
            <a:r>
              <a:rPr lang="en-US" sz="2400" b="1" dirty="0">
                <a:solidFill>
                  <a:srgbClr val="FFFF00"/>
                </a:solidFill>
              </a:rPr>
              <a:t>LINGUISTS</a:t>
            </a:r>
          </a:p>
          <a:p>
            <a:pPr algn="ctr">
              <a:spcBef>
                <a:spcPct val="50000"/>
              </a:spcBef>
            </a:pPr>
            <a:r>
              <a:rPr lang="en-US" sz="2400" b="1" dirty="0">
                <a:solidFill>
                  <a:srgbClr val="FFFF00"/>
                </a:solidFill>
              </a:rPr>
              <a:t>TALITONUGA AU LIGUISI??</a:t>
            </a:r>
          </a:p>
        </p:txBody>
      </p:sp>
      <p:sp>
        <p:nvSpPr>
          <p:cNvPr id="6150" name="Text Box 9"/>
          <p:cNvSpPr txBox="1">
            <a:spLocks noChangeArrowheads="1"/>
          </p:cNvSpPr>
          <p:nvPr/>
        </p:nvSpPr>
        <p:spPr bwMode="auto">
          <a:xfrm>
            <a:off x="5181600" y="4191000"/>
            <a:ext cx="2286000" cy="1754188"/>
          </a:xfrm>
          <a:prstGeom prst="rect">
            <a:avLst/>
          </a:prstGeom>
          <a:noFill/>
          <a:ln w="9525">
            <a:noFill/>
            <a:miter lim="800000"/>
            <a:headEnd/>
            <a:tailEnd/>
          </a:ln>
        </p:spPr>
        <p:txBody>
          <a:bodyPr>
            <a:spAutoFit/>
          </a:bodyPr>
          <a:lstStyle/>
          <a:p>
            <a:pPr algn="ctr">
              <a:spcBef>
                <a:spcPct val="50000"/>
              </a:spcBef>
            </a:pPr>
            <a:r>
              <a:rPr lang="en-US" sz="2400" b="1" dirty="0">
                <a:solidFill>
                  <a:srgbClr val="DE0882"/>
                </a:solidFill>
              </a:rPr>
              <a:t>BIBLE/</a:t>
            </a:r>
          </a:p>
          <a:p>
            <a:pPr algn="ctr">
              <a:spcBef>
                <a:spcPct val="50000"/>
              </a:spcBef>
            </a:pPr>
            <a:r>
              <a:rPr lang="en-US" sz="2400" b="1" dirty="0">
                <a:solidFill>
                  <a:srgbClr val="DE0882"/>
                </a:solidFill>
              </a:rPr>
              <a:t>TALITONUGA A LE TUSI PA’IA??</a:t>
            </a:r>
          </a:p>
        </p:txBody>
      </p:sp>
      <p:sp>
        <p:nvSpPr>
          <p:cNvPr id="6151" name="Text Box 10"/>
          <p:cNvSpPr txBox="1">
            <a:spLocks noChangeArrowheads="1"/>
          </p:cNvSpPr>
          <p:nvPr/>
        </p:nvSpPr>
        <p:spPr bwMode="auto">
          <a:xfrm>
            <a:off x="5943600" y="2362200"/>
            <a:ext cx="2286000" cy="1187450"/>
          </a:xfrm>
          <a:prstGeom prst="rect">
            <a:avLst/>
          </a:prstGeom>
          <a:noFill/>
          <a:ln w="9525">
            <a:noFill/>
            <a:miter lim="800000"/>
            <a:headEnd/>
            <a:tailEnd/>
          </a:ln>
        </p:spPr>
        <p:txBody>
          <a:bodyPr>
            <a:spAutoFit/>
          </a:bodyPr>
          <a:lstStyle/>
          <a:p>
            <a:pPr algn="ctr">
              <a:spcBef>
                <a:spcPct val="50000"/>
              </a:spcBef>
            </a:pPr>
            <a:r>
              <a:rPr lang="en-US" sz="2400" b="1" dirty="0">
                <a:solidFill>
                  <a:srgbClr val="66FF66"/>
                </a:solidFill>
              </a:rPr>
              <a:t>TALITONUGA THOR HAYERDAHL?</a:t>
            </a:r>
          </a:p>
        </p:txBody>
      </p:sp>
      <p:sp>
        <p:nvSpPr>
          <p:cNvPr id="6152" name="Text Box 11"/>
          <p:cNvSpPr txBox="1">
            <a:spLocks noChangeArrowheads="1"/>
          </p:cNvSpPr>
          <p:nvPr/>
        </p:nvSpPr>
        <p:spPr bwMode="auto">
          <a:xfrm>
            <a:off x="2971800" y="2438400"/>
            <a:ext cx="2286000" cy="1754188"/>
          </a:xfrm>
          <a:prstGeom prst="rect">
            <a:avLst/>
          </a:prstGeom>
          <a:noFill/>
          <a:ln w="9525">
            <a:noFill/>
            <a:miter lim="800000"/>
            <a:headEnd/>
            <a:tailEnd/>
          </a:ln>
        </p:spPr>
        <p:txBody>
          <a:bodyPr>
            <a:spAutoFit/>
          </a:bodyPr>
          <a:lstStyle/>
          <a:p>
            <a:pPr algn="ctr">
              <a:spcBef>
                <a:spcPct val="50000"/>
              </a:spcBef>
            </a:pPr>
            <a:r>
              <a:rPr lang="en-US" sz="2400" b="1" dirty="0">
                <a:solidFill>
                  <a:srgbClr val="FF9900"/>
                </a:solidFill>
              </a:rPr>
              <a:t>ISI TALITONUGA???</a:t>
            </a:r>
          </a:p>
          <a:p>
            <a:pPr algn="ctr">
              <a:spcBef>
                <a:spcPct val="50000"/>
              </a:spcBef>
            </a:pPr>
            <a:r>
              <a:rPr lang="en-US" sz="2400" b="1" dirty="0">
                <a:solidFill>
                  <a:srgbClr val="FF9900"/>
                </a:solidFill>
              </a:rPr>
              <a:t>ETC???</a:t>
            </a:r>
          </a:p>
        </p:txBody>
      </p:sp>
      <p:sp>
        <p:nvSpPr>
          <p:cNvPr id="6153" name="Text Box 12"/>
          <p:cNvSpPr txBox="1">
            <a:spLocks noChangeArrowheads="1"/>
          </p:cNvSpPr>
          <p:nvPr/>
        </p:nvSpPr>
        <p:spPr bwMode="auto">
          <a:xfrm>
            <a:off x="7620000" y="4724400"/>
            <a:ext cx="1295400" cy="1477963"/>
          </a:xfrm>
          <a:prstGeom prst="rect">
            <a:avLst/>
          </a:prstGeom>
          <a:noFill/>
          <a:ln w="9525">
            <a:noFill/>
            <a:miter lim="800000"/>
            <a:headEnd/>
            <a:tailEnd/>
          </a:ln>
        </p:spPr>
        <p:txBody>
          <a:bodyPr>
            <a:spAutoFit/>
          </a:bodyPr>
          <a:lstStyle/>
          <a:p>
            <a:pPr>
              <a:spcBef>
                <a:spcPct val="50000"/>
              </a:spcBef>
            </a:pPr>
            <a:r>
              <a:rPr lang="en-US" sz="2000" b="1" dirty="0">
                <a:solidFill>
                  <a:srgbClr val="CC0000"/>
                </a:solidFill>
              </a:rPr>
              <a:t>PLANTS</a:t>
            </a:r>
          </a:p>
          <a:p>
            <a:pPr>
              <a:spcBef>
                <a:spcPct val="50000"/>
              </a:spcBef>
            </a:pPr>
            <a:r>
              <a:rPr lang="en-US" sz="2000" b="1" dirty="0">
                <a:solidFill>
                  <a:srgbClr val="CC0000"/>
                </a:solidFill>
              </a:rPr>
              <a:t>LA’AU MA MEA TOT</a:t>
            </a:r>
            <a:r>
              <a:rPr lang="en-US" sz="2000" b="1" dirty="0">
                <a:solidFill>
                  <a:srgbClr val="CC0000"/>
                </a:solidFill>
                <a:cs typeface="Tahoma" pitchFamily="34" charset="0"/>
              </a:rPr>
              <a:t>Ō</a:t>
            </a:r>
          </a:p>
        </p:txBody>
      </p:sp>
      <p:sp>
        <p:nvSpPr>
          <p:cNvPr id="10" name="Slide Number Placeholder 9"/>
          <p:cNvSpPr>
            <a:spLocks noGrp="1"/>
          </p:cNvSpPr>
          <p:nvPr>
            <p:ph type="sldNum" sz="quarter" idx="12"/>
          </p:nvPr>
        </p:nvSpPr>
        <p:spPr/>
        <p:txBody>
          <a:bodyPr/>
          <a:lstStyle/>
          <a:p>
            <a:pPr>
              <a:defRPr/>
            </a:pPr>
            <a:fld id="{57BB49AD-00C6-4FB5-8EED-439FD01331E4}" type="slidenum">
              <a:rPr lang="en-US" smtClean="0"/>
              <a:pPr>
                <a:defRPr/>
              </a:pPr>
              <a:t>2</a:t>
            </a:fld>
            <a:endParaRPr lang="en-US" dirty="0"/>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dirty="0"/>
              <a:t>TMCHEUNG 09</a:t>
            </a:r>
          </a:p>
        </p:txBody>
      </p:sp>
      <p:sp>
        <p:nvSpPr>
          <p:cNvPr id="7171" name="Text Box 11"/>
          <p:cNvSpPr txBox="1">
            <a:spLocks noChangeArrowheads="1"/>
          </p:cNvSpPr>
          <p:nvPr/>
        </p:nvSpPr>
        <p:spPr bwMode="auto">
          <a:xfrm>
            <a:off x="381000" y="304800"/>
            <a:ext cx="8534400" cy="1077913"/>
          </a:xfrm>
          <a:prstGeom prst="rect">
            <a:avLst/>
          </a:prstGeom>
          <a:noFill/>
          <a:ln w="9525">
            <a:noFill/>
            <a:miter lim="800000"/>
            <a:headEnd/>
            <a:tailEnd/>
          </a:ln>
        </p:spPr>
        <p:txBody>
          <a:bodyPr>
            <a:spAutoFit/>
          </a:bodyPr>
          <a:lstStyle/>
          <a:p>
            <a:pPr algn="ctr">
              <a:spcBef>
                <a:spcPct val="50000"/>
              </a:spcBef>
            </a:pPr>
            <a:r>
              <a:rPr lang="en-US" sz="3200" b="1" dirty="0">
                <a:solidFill>
                  <a:srgbClr val="CC0000"/>
                </a:solidFill>
              </a:rPr>
              <a:t>TRADITIONAL/TALITONUGA A SAMOA MAI ANAMUA??</a:t>
            </a:r>
          </a:p>
        </p:txBody>
      </p:sp>
      <p:sp>
        <p:nvSpPr>
          <p:cNvPr id="7172" name="Text Box 12"/>
          <p:cNvSpPr txBox="1">
            <a:spLocks noChangeArrowheads="1"/>
          </p:cNvSpPr>
          <p:nvPr/>
        </p:nvSpPr>
        <p:spPr bwMode="auto">
          <a:xfrm>
            <a:off x="228600" y="1524000"/>
            <a:ext cx="4648200" cy="4462760"/>
          </a:xfrm>
          <a:prstGeom prst="rect">
            <a:avLst/>
          </a:prstGeom>
          <a:noFill/>
          <a:ln w="9525">
            <a:noFill/>
            <a:miter lim="800000"/>
            <a:headEnd/>
            <a:tailEnd/>
          </a:ln>
        </p:spPr>
        <p:txBody>
          <a:bodyPr>
            <a:spAutoFit/>
          </a:bodyPr>
          <a:lstStyle/>
          <a:p>
            <a:pPr algn="ctr">
              <a:spcBef>
                <a:spcPct val="50000"/>
              </a:spcBef>
            </a:pPr>
            <a:r>
              <a:rPr lang="en-US" sz="2800" b="1" dirty="0">
                <a:solidFill>
                  <a:srgbClr val="CC0000"/>
                </a:solidFill>
              </a:rPr>
              <a:t>Story of Creation/“Solo O le </a:t>
            </a:r>
            <a:r>
              <a:rPr lang="en-US" sz="2800" b="1" dirty="0" err="1">
                <a:solidFill>
                  <a:srgbClr val="CC0000"/>
                </a:solidFill>
              </a:rPr>
              <a:t>Va</a:t>
            </a:r>
            <a:r>
              <a:rPr lang="en-US" sz="2800" b="1" dirty="0">
                <a:solidFill>
                  <a:srgbClr val="CC0000"/>
                </a:solidFill>
              </a:rPr>
              <a:t>” mai </a:t>
            </a:r>
            <a:r>
              <a:rPr lang="en-US" sz="2800" b="1" dirty="0" err="1">
                <a:solidFill>
                  <a:srgbClr val="CC0000"/>
                </a:solidFill>
              </a:rPr>
              <a:t>Manu’a</a:t>
            </a:r>
            <a:endParaRPr lang="en-US" sz="2800" b="1" dirty="0">
              <a:solidFill>
                <a:srgbClr val="CC0000"/>
              </a:solidFill>
            </a:endParaRPr>
          </a:p>
          <a:p>
            <a:pPr>
              <a:spcBef>
                <a:spcPct val="50000"/>
              </a:spcBef>
            </a:pPr>
            <a:r>
              <a:rPr lang="en-US" sz="2400" b="1" dirty="0" err="1" smtClean="0">
                <a:solidFill>
                  <a:srgbClr val="FFFF00"/>
                </a:solidFill>
              </a:rPr>
              <a:t>Manu’a</a:t>
            </a:r>
            <a:r>
              <a:rPr lang="en-US" sz="2400" b="1" dirty="0" smtClean="0">
                <a:solidFill>
                  <a:srgbClr val="FFFF00"/>
                </a:solidFill>
              </a:rPr>
              <a:t> as the first island: “O </a:t>
            </a:r>
            <a:r>
              <a:rPr lang="en-US" sz="2400" b="1" dirty="0" err="1">
                <a:solidFill>
                  <a:srgbClr val="FFFF00"/>
                </a:solidFill>
              </a:rPr>
              <a:t>fea</a:t>
            </a:r>
            <a:r>
              <a:rPr lang="en-US" sz="2400" b="1" dirty="0">
                <a:solidFill>
                  <a:srgbClr val="FFFF00"/>
                </a:solidFill>
              </a:rPr>
              <a:t> le </a:t>
            </a:r>
            <a:r>
              <a:rPr lang="en-US" sz="2400" b="1" dirty="0" err="1">
                <a:solidFill>
                  <a:srgbClr val="FFFF00"/>
                </a:solidFill>
              </a:rPr>
              <a:t>nu’u</a:t>
            </a:r>
            <a:r>
              <a:rPr lang="en-US" sz="2400" b="1" dirty="0">
                <a:solidFill>
                  <a:srgbClr val="FFFF00"/>
                </a:solidFill>
              </a:rPr>
              <a:t> </a:t>
            </a:r>
            <a:r>
              <a:rPr lang="en-US" sz="2400" b="1" dirty="0" err="1">
                <a:solidFill>
                  <a:srgbClr val="FFFF00"/>
                </a:solidFill>
              </a:rPr>
              <a:t>na</a:t>
            </a:r>
            <a:r>
              <a:rPr lang="en-US" sz="2400" b="1" dirty="0">
                <a:solidFill>
                  <a:srgbClr val="FFFF00"/>
                </a:solidFill>
              </a:rPr>
              <a:t> </a:t>
            </a:r>
            <a:r>
              <a:rPr lang="en-US" sz="2400" b="1" dirty="0" err="1">
                <a:solidFill>
                  <a:srgbClr val="FFFF00"/>
                </a:solidFill>
              </a:rPr>
              <a:t>lua’i</a:t>
            </a:r>
            <a:r>
              <a:rPr lang="en-US" sz="2400" b="1" dirty="0">
                <a:solidFill>
                  <a:srgbClr val="FFFF00"/>
                </a:solidFill>
              </a:rPr>
              <a:t> </a:t>
            </a:r>
            <a:r>
              <a:rPr lang="en-US" sz="2400" b="1" dirty="0" err="1">
                <a:solidFill>
                  <a:srgbClr val="FFFF00"/>
                </a:solidFill>
              </a:rPr>
              <a:t>tupu?O</a:t>
            </a:r>
            <a:r>
              <a:rPr lang="en-US" sz="2400" b="1" dirty="0">
                <a:solidFill>
                  <a:srgbClr val="FFFF00"/>
                </a:solidFill>
              </a:rPr>
              <a:t> </a:t>
            </a:r>
            <a:r>
              <a:rPr lang="en-US" sz="2400" b="1" dirty="0" err="1">
                <a:solidFill>
                  <a:srgbClr val="FFFF00"/>
                </a:solidFill>
              </a:rPr>
              <a:t>Manu’a</a:t>
            </a:r>
            <a:r>
              <a:rPr lang="en-US" sz="2400" b="1" dirty="0">
                <a:solidFill>
                  <a:srgbClr val="FFFF00"/>
                </a:solidFill>
              </a:rPr>
              <a:t> </a:t>
            </a:r>
            <a:r>
              <a:rPr lang="en-US" sz="2400" b="1" dirty="0" err="1">
                <a:solidFill>
                  <a:srgbClr val="FFFF00"/>
                </a:solidFill>
              </a:rPr>
              <a:t>tele</a:t>
            </a:r>
            <a:r>
              <a:rPr lang="en-US" sz="2400" b="1" dirty="0">
                <a:solidFill>
                  <a:srgbClr val="FFFF00"/>
                </a:solidFill>
              </a:rPr>
              <a:t> …”</a:t>
            </a:r>
          </a:p>
          <a:p>
            <a:pPr>
              <a:spcBef>
                <a:spcPct val="50000"/>
              </a:spcBef>
            </a:pPr>
            <a:r>
              <a:rPr lang="en-US" sz="2400" b="1" dirty="0">
                <a:solidFill>
                  <a:srgbClr val="FF9900"/>
                </a:solidFill>
              </a:rPr>
              <a:t>“INA FETALAIA IA </a:t>
            </a:r>
            <a:r>
              <a:rPr lang="en-US" sz="2400" b="1" dirty="0" smtClean="0">
                <a:solidFill>
                  <a:srgbClr val="FF9900"/>
                </a:solidFill>
              </a:rPr>
              <a:t>TU’UTITINO/spoke and the first human became”</a:t>
            </a:r>
            <a:endParaRPr lang="en-US" sz="2400" b="1" dirty="0">
              <a:solidFill>
                <a:srgbClr val="FF9900"/>
              </a:solidFill>
            </a:endParaRPr>
          </a:p>
          <a:p>
            <a:pPr>
              <a:spcBef>
                <a:spcPct val="50000"/>
              </a:spcBef>
            </a:pPr>
            <a:r>
              <a:rPr lang="en-US" sz="2400" b="1" i="1" dirty="0" smtClean="0">
                <a:solidFill>
                  <a:srgbClr val="FFFF00"/>
                </a:solidFill>
              </a:rPr>
              <a:t>Story of creation by </a:t>
            </a:r>
            <a:r>
              <a:rPr lang="en-US" sz="2400" b="1" i="1" dirty="0" err="1" smtClean="0">
                <a:solidFill>
                  <a:srgbClr val="FFFF00"/>
                </a:solidFill>
              </a:rPr>
              <a:t>Tagaloa</a:t>
            </a:r>
            <a:r>
              <a:rPr lang="en-US" sz="2400" b="1" i="1" dirty="0" smtClean="0">
                <a:solidFill>
                  <a:srgbClr val="FFFF00"/>
                </a:solidFill>
              </a:rPr>
              <a:t> </a:t>
            </a:r>
            <a:r>
              <a:rPr lang="en-US" sz="2400" b="1" i="1" dirty="0" err="1">
                <a:solidFill>
                  <a:srgbClr val="FFFF00"/>
                </a:solidFill>
              </a:rPr>
              <a:t>sa</a:t>
            </a:r>
            <a:r>
              <a:rPr lang="en-US" sz="2400" b="1" i="1" dirty="0">
                <a:solidFill>
                  <a:srgbClr val="FFFF00"/>
                </a:solidFill>
              </a:rPr>
              <a:t> </a:t>
            </a:r>
            <a:r>
              <a:rPr lang="en-US" sz="2400" b="1" i="1" dirty="0" err="1">
                <a:solidFill>
                  <a:srgbClr val="FFFF00"/>
                </a:solidFill>
              </a:rPr>
              <a:t>tapua’i</a:t>
            </a:r>
            <a:r>
              <a:rPr lang="en-US" sz="2400" b="1" i="1" dirty="0">
                <a:solidFill>
                  <a:srgbClr val="FFFF00"/>
                </a:solidFill>
              </a:rPr>
              <a:t> i ai Samoa …</a:t>
            </a:r>
            <a:endParaRPr lang="en-US" sz="1600" dirty="0"/>
          </a:p>
        </p:txBody>
      </p:sp>
      <p:sp>
        <p:nvSpPr>
          <p:cNvPr id="7173" name="Text Box 13"/>
          <p:cNvSpPr txBox="1">
            <a:spLocks noChangeArrowheads="1"/>
          </p:cNvSpPr>
          <p:nvPr/>
        </p:nvSpPr>
        <p:spPr bwMode="auto">
          <a:xfrm>
            <a:off x="9829800" y="1371600"/>
            <a:ext cx="2971800" cy="2016125"/>
          </a:xfrm>
          <a:prstGeom prst="rect">
            <a:avLst/>
          </a:prstGeom>
          <a:noFill/>
          <a:ln w="9525">
            <a:noFill/>
            <a:miter lim="800000"/>
            <a:headEnd/>
            <a:tailEnd/>
          </a:ln>
        </p:spPr>
        <p:txBody>
          <a:bodyPr>
            <a:spAutoFit/>
          </a:bodyPr>
          <a:lstStyle/>
          <a:p>
            <a:pPr>
              <a:spcBef>
                <a:spcPct val="50000"/>
              </a:spcBef>
            </a:pPr>
            <a:r>
              <a:rPr lang="en-US" b="1" i="1" dirty="0" err="1">
                <a:solidFill>
                  <a:srgbClr val="FFFF00"/>
                </a:solidFill>
              </a:rPr>
              <a:t>Tapuaiga</a:t>
            </a:r>
            <a:r>
              <a:rPr lang="en-US" b="1" i="1" dirty="0">
                <a:solidFill>
                  <a:srgbClr val="FFFF00"/>
                </a:solidFill>
              </a:rPr>
              <a:t> i le la e </a:t>
            </a:r>
            <a:r>
              <a:rPr lang="en-US" b="1" i="1" dirty="0" err="1">
                <a:solidFill>
                  <a:srgbClr val="FFFF00"/>
                </a:solidFill>
              </a:rPr>
              <a:t>tutusa</a:t>
            </a:r>
            <a:r>
              <a:rPr lang="en-US" b="1" i="1" dirty="0">
                <a:solidFill>
                  <a:srgbClr val="FFFF00"/>
                </a:solidFill>
              </a:rPr>
              <a:t> ai ma </a:t>
            </a:r>
            <a:r>
              <a:rPr lang="en-US" b="1" i="1" dirty="0" err="1">
                <a:solidFill>
                  <a:srgbClr val="FFFF00"/>
                </a:solidFill>
              </a:rPr>
              <a:t>Aikupito</a:t>
            </a:r>
            <a:r>
              <a:rPr lang="en-US" b="1" i="1" dirty="0">
                <a:solidFill>
                  <a:srgbClr val="FFFF00"/>
                </a:solidFill>
              </a:rPr>
              <a:t> –</a:t>
            </a:r>
          </a:p>
          <a:p>
            <a:pPr>
              <a:spcBef>
                <a:spcPct val="50000"/>
              </a:spcBef>
            </a:pPr>
            <a:r>
              <a:rPr lang="en-US" b="1" i="1" dirty="0">
                <a:solidFill>
                  <a:srgbClr val="FFFF00"/>
                </a:solidFill>
              </a:rPr>
              <a:t>Fai mai </a:t>
            </a:r>
            <a:r>
              <a:rPr lang="en-US" b="1" i="1" dirty="0" err="1">
                <a:solidFill>
                  <a:srgbClr val="FFFF00"/>
                </a:solidFill>
              </a:rPr>
              <a:t>tala</a:t>
            </a:r>
            <a:r>
              <a:rPr lang="en-US" b="1" i="1" dirty="0">
                <a:solidFill>
                  <a:srgbClr val="FFFF00"/>
                </a:solidFill>
              </a:rPr>
              <a:t> o le </a:t>
            </a:r>
            <a:r>
              <a:rPr lang="en-US" b="1" i="1" dirty="0" err="1">
                <a:solidFill>
                  <a:srgbClr val="FFFF00"/>
                </a:solidFill>
              </a:rPr>
              <a:t>vavau</a:t>
            </a:r>
            <a:r>
              <a:rPr lang="en-US" b="1" i="1" dirty="0">
                <a:solidFill>
                  <a:srgbClr val="FFFF00"/>
                </a:solidFill>
              </a:rPr>
              <a:t> </a:t>
            </a:r>
            <a:r>
              <a:rPr lang="en-US" b="1" i="1" dirty="0" err="1">
                <a:solidFill>
                  <a:srgbClr val="FFFF00"/>
                </a:solidFill>
              </a:rPr>
              <a:t>sa</a:t>
            </a:r>
            <a:r>
              <a:rPr lang="en-US" b="1" i="1" dirty="0">
                <a:solidFill>
                  <a:srgbClr val="FFFF00"/>
                </a:solidFill>
              </a:rPr>
              <a:t> </a:t>
            </a:r>
            <a:r>
              <a:rPr lang="en-US" b="1" i="1" dirty="0" err="1">
                <a:solidFill>
                  <a:srgbClr val="FFFF00"/>
                </a:solidFill>
              </a:rPr>
              <a:t>fai</a:t>
            </a:r>
            <a:r>
              <a:rPr lang="en-US" b="1" i="1" dirty="0">
                <a:solidFill>
                  <a:srgbClr val="FFFF00"/>
                </a:solidFill>
              </a:rPr>
              <a:t> </a:t>
            </a:r>
            <a:r>
              <a:rPr lang="en-US" b="1" i="1" dirty="0" err="1">
                <a:solidFill>
                  <a:srgbClr val="FFFF00"/>
                </a:solidFill>
              </a:rPr>
              <a:t>aso</a:t>
            </a:r>
            <a:r>
              <a:rPr lang="en-US" b="1" i="1" dirty="0">
                <a:solidFill>
                  <a:srgbClr val="FFFF00"/>
                </a:solidFill>
              </a:rPr>
              <a:t> tagata i le la :</a:t>
            </a:r>
          </a:p>
          <a:p>
            <a:pPr>
              <a:spcBef>
                <a:spcPct val="50000"/>
              </a:spcBef>
            </a:pPr>
            <a:r>
              <a:rPr lang="en-US" b="1" i="1" dirty="0" err="1">
                <a:solidFill>
                  <a:srgbClr val="FFFF00"/>
                </a:solidFill>
              </a:rPr>
              <a:t>Alagaupu</a:t>
            </a:r>
            <a:r>
              <a:rPr lang="en-US" b="1" i="1" dirty="0">
                <a:solidFill>
                  <a:srgbClr val="FFFF00"/>
                </a:solidFill>
              </a:rPr>
              <a:t> :”E </a:t>
            </a:r>
            <a:r>
              <a:rPr lang="en-US" b="1" i="1" dirty="0" err="1">
                <a:solidFill>
                  <a:srgbClr val="FFFF00"/>
                </a:solidFill>
              </a:rPr>
              <a:t>tafafao</a:t>
            </a:r>
            <a:r>
              <a:rPr lang="en-US" b="1" i="1" dirty="0">
                <a:solidFill>
                  <a:srgbClr val="FFFF00"/>
                </a:solidFill>
              </a:rPr>
              <a:t> </a:t>
            </a:r>
            <a:r>
              <a:rPr lang="en-US" b="1" i="1" dirty="0" err="1">
                <a:solidFill>
                  <a:srgbClr val="FFFF00"/>
                </a:solidFill>
              </a:rPr>
              <a:t>taliga</a:t>
            </a:r>
            <a:r>
              <a:rPr lang="en-US" b="1" i="1" dirty="0">
                <a:solidFill>
                  <a:srgbClr val="FFFF00"/>
                </a:solidFill>
              </a:rPr>
              <a:t> o </a:t>
            </a:r>
            <a:r>
              <a:rPr lang="en-US" b="1" i="1" dirty="0" err="1">
                <a:solidFill>
                  <a:srgbClr val="FFFF00"/>
                </a:solidFill>
              </a:rPr>
              <a:t>tufuga</a:t>
            </a:r>
            <a:r>
              <a:rPr lang="en-US" b="1" i="1" dirty="0">
                <a:solidFill>
                  <a:srgbClr val="FFFF00"/>
                </a:solidFill>
              </a:rPr>
              <a:t> </a:t>
            </a:r>
            <a:r>
              <a:rPr lang="en-US" b="1" i="1" dirty="0" err="1">
                <a:solidFill>
                  <a:srgbClr val="FFFF00"/>
                </a:solidFill>
              </a:rPr>
              <a:t>uli</a:t>
            </a:r>
            <a:r>
              <a:rPr lang="en-US" b="1" i="1" dirty="0">
                <a:solidFill>
                  <a:srgbClr val="FFFF00"/>
                </a:solidFill>
              </a:rPr>
              <a:t>”</a:t>
            </a:r>
          </a:p>
        </p:txBody>
      </p:sp>
      <p:pic>
        <p:nvPicPr>
          <p:cNvPr id="7174" name="Picture 15" descr="sammanua556"/>
          <p:cNvPicPr>
            <a:picLocks noChangeAspect="1" noChangeArrowheads="1"/>
          </p:cNvPicPr>
          <p:nvPr/>
        </p:nvPicPr>
        <p:blipFill>
          <a:blip r:embed="rId3" cstate="print"/>
          <a:srcRect b="27660"/>
          <a:stretch>
            <a:fillRect/>
          </a:stretch>
        </p:blipFill>
        <p:spPr bwMode="auto">
          <a:xfrm>
            <a:off x="5029200" y="4191000"/>
            <a:ext cx="4114800" cy="2667000"/>
          </a:xfrm>
          <a:prstGeom prst="rect">
            <a:avLst/>
          </a:prstGeom>
          <a:noFill/>
          <a:ln w="9525">
            <a:noFill/>
            <a:miter lim="800000"/>
            <a:headEnd/>
            <a:tailEnd/>
          </a:ln>
        </p:spPr>
      </p:pic>
      <p:sp>
        <p:nvSpPr>
          <p:cNvPr id="7" name="Text Box 13"/>
          <p:cNvSpPr txBox="1">
            <a:spLocks noChangeArrowheads="1"/>
          </p:cNvSpPr>
          <p:nvPr/>
        </p:nvSpPr>
        <p:spPr bwMode="auto">
          <a:xfrm>
            <a:off x="10134600" y="3810000"/>
            <a:ext cx="2971800" cy="2016125"/>
          </a:xfrm>
          <a:prstGeom prst="rect">
            <a:avLst/>
          </a:prstGeom>
          <a:noFill/>
          <a:ln w="9525">
            <a:noFill/>
            <a:miter lim="800000"/>
            <a:headEnd/>
            <a:tailEnd/>
          </a:ln>
        </p:spPr>
        <p:txBody>
          <a:bodyPr>
            <a:spAutoFit/>
          </a:bodyPr>
          <a:lstStyle/>
          <a:p>
            <a:pPr>
              <a:spcBef>
                <a:spcPct val="50000"/>
              </a:spcBef>
            </a:pPr>
            <a:r>
              <a:rPr lang="en-US" b="1" i="1" dirty="0" err="1">
                <a:solidFill>
                  <a:srgbClr val="FFFF00"/>
                </a:solidFill>
              </a:rPr>
              <a:t>Tapuaiga</a:t>
            </a:r>
            <a:r>
              <a:rPr lang="en-US" b="1" i="1" dirty="0">
                <a:solidFill>
                  <a:srgbClr val="FFFF00"/>
                </a:solidFill>
              </a:rPr>
              <a:t> i le la e </a:t>
            </a:r>
            <a:r>
              <a:rPr lang="en-US" b="1" i="1" dirty="0" err="1">
                <a:solidFill>
                  <a:srgbClr val="FFFF00"/>
                </a:solidFill>
              </a:rPr>
              <a:t>tutusa</a:t>
            </a:r>
            <a:r>
              <a:rPr lang="en-US" b="1" i="1" dirty="0">
                <a:solidFill>
                  <a:srgbClr val="FFFF00"/>
                </a:solidFill>
              </a:rPr>
              <a:t> ai ma </a:t>
            </a:r>
            <a:r>
              <a:rPr lang="en-US" b="1" i="1" dirty="0" err="1">
                <a:solidFill>
                  <a:srgbClr val="FFFF00"/>
                </a:solidFill>
              </a:rPr>
              <a:t>Aikupito</a:t>
            </a:r>
            <a:r>
              <a:rPr lang="en-US" b="1" i="1" dirty="0">
                <a:solidFill>
                  <a:srgbClr val="FFFF00"/>
                </a:solidFill>
              </a:rPr>
              <a:t> –</a:t>
            </a:r>
          </a:p>
          <a:p>
            <a:pPr>
              <a:spcBef>
                <a:spcPct val="50000"/>
              </a:spcBef>
            </a:pPr>
            <a:r>
              <a:rPr lang="en-US" b="1" i="1" dirty="0">
                <a:solidFill>
                  <a:srgbClr val="FFFF00"/>
                </a:solidFill>
              </a:rPr>
              <a:t>Fai mai </a:t>
            </a:r>
            <a:r>
              <a:rPr lang="en-US" b="1" i="1" dirty="0" err="1">
                <a:solidFill>
                  <a:srgbClr val="FFFF00"/>
                </a:solidFill>
              </a:rPr>
              <a:t>tala</a:t>
            </a:r>
            <a:r>
              <a:rPr lang="en-US" b="1" i="1" dirty="0">
                <a:solidFill>
                  <a:srgbClr val="FFFF00"/>
                </a:solidFill>
              </a:rPr>
              <a:t> o le </a:t>
            </a:r>
            <a:r>
              <a:rPr lang="en-US" b="1" i="1" dirty="0" err="1">
                <a:solidFill>
                  <a:srgbClr val="FFFF00"/>
                </a:solidFill>
              </a:rPr>
              <a:t>vavau</a:t>
            </a:r>
            <a:r>
              <a:rPr lang="en-US" b="1" i="1" dirty="0">
                <a:solidFill>
                  <a:srgbClr val="FFFF00"/>
                </a:solidFill>
              </a:rPr>
              <a:t> </a:t>
            </a:r>
            <a:r>
              <a:rPr lang="en-US" b="1" i="1" dirty="0" err="1">
                <a:solidFill>
                  <a:srgbClr val="FFFF00"/>
                </a:solidFill>
              </a:rPr>
              <a:t>sa</a:t>
            </a:r>
            <a:r>
              <a:rPr lang="en-US" b="1" i="1" dirty="0">
                <a:solidFill>
                  <a:srgbClr val="FFFF00"/>
                </a:solidFill>
              </a:rPr>
              <a:t> </a:t>
            </a:r>
            <a:r>
              <a:rPr lang="en-US" b="1" i="1" dirty="0" err="1">
                <a:solidFill>
                  <a:srgbClr val="FFFF00"/>
                </a:solidFill>
              </a:rPr>
              <a:t>fai</a:t>
            </a:r>
            <a:r>
              <a:rPr lang="en-US" b="1" i="1" dirty="0">
                <a:solidFill>
                  <a:srgbClr val="FFFF00"/>
                </a:solidFill>
              </a:rPr>
              <a:t> </a:t>
            </a:r>
            <a:r>
              <a:rPr lang="en-US" b="1" i="1" dirty="0" err="1">
                <a:solidFill>
                  <a:srgbClr val="FFFF00"/>
                </a:solidFill>
              </a:rPr>
              <a:t>aso</a:t>
            </a:r>
            <a:r>
              <a:rPr lang="en-US" b="1" i="1" dirty="0">
                <a:solidFill>
                  <a:srgbClr val="FFFF00"/>
                </a:solidFill>
              </a:rPr>
              <a:t> tagata i le la :</a:t>
            </a:r>
          </a:p>
          <a:p>
            <a:pPr>
              <a:spcBef>
                <a:spcPct val="50000"/>
              </a:spcBef>
            </a:pPr>
            <a:r>
              <a:rPr lang="en-US" b="1" i="1" dirty="0" err="1">
                <a:solidFill>
                  <a:srgbClr val="FFFF00"/>
                </a:solidFill>
              </a:rPr>
              <a:t>Alagaupu</a:t>
            </a:r>
            <a:r>
              <a:rPr lang="en-US" b="1" i="1" dirty="0">
                <a:solidFill>
                  <a:srgbClr val="FFFF00"/>
                </a:solidFill>
              </a:rPr>
              <a:t> :”E </a:t>
            </a:r>
            <a:r>
              <a:rPr lang="en-US" b="1" i="1" dirty="0" err="1">
                <a:solidFill>
                  <a:srgbClr val="FFFF00"/>
                </a:solidFill>
              </a:rPr>
              <a:t>tafafao</a:t>
            </a:r>
            <a:r>
              <a:rPr lang="en-US" b="1" i="1" dirty="0">
                <a:solidFill>
                  <a:srgbClr val="FFFF00"/>
                </a:solidFill>
              </a:rPr>
              <a:t> </a:t>
            </a:r>
            <a:r>
              <a:rPr lang="en-US" b="1" i="1" dirty="0" err="1">
                <a:solidFill>
                  <a:srgbClr val="FFFF00"/>
                </a:solidFill>
              </a:rPr>
              <a:t>taliga</a:t>
            </a:r>
            <a:r>
              <a:rPr lang="en-US" b="1" i="1" dirty="0">
                <a:solidFill>
                  <a:srgbClr val="FFFF00"/>
                </a:solidFill>
              </a:rPr>
              <a:t> o </a:t>
            </a:r>
            <a:r>
              <a:rPr lang="en-US" b="1" i="1" dirty="0" err="1">
                <a:solidFill>
                  <a:srgbClr val="FFFF00"/>
                </a:solidFill>
              </a:rPr>
              <a:t>tufuga</a:t>
            </a:r>
            <a:r>
              <a:rPr lang="en-US" b="1" i="1" dirty="0">
                <a:solidFill>
                  <a:srgbClr val="FFFF00"/>
                </a:solidFill>
              </a:rPr>
              <a:t> </a:t>
            </a:r>
            <a:r>
              <a:rPr lang="en-US" b="1" i="1" dirty="0" err="1">
                <a:solidFill>
                  <a:srgbClr val="FFFF00"/>
                </a:solidFill>
              </a:rPr>
              <a:t>uli</a:t>
            </a:r>
            <a:r>
              <a:rPr lang="en-US" b="1" i="1" dirty="0">
                <a:solidFill>
                  <a:srgbClr val="FFFF00"/>
                </a:solidFill>
              </a:rPr>
              <a:t>”</a:t>
            </a:r>
          </a:p>
        </p:txBody>
      </p:sp>
      <p:pic>
        <p:nvPicPr>
          <p:cNvPr id="9" name="Picture 8" descr="DSC01699.JPG"/>
          <p:cNvPicPr>
            <a:picLocks noChangeAspect="1"/>
          </p:cNvPicPr>
          <p:nvPr/>
        </p:nvPicPr>
        <p:blipFill>
          <a:blip r:embed="rId4" cstate="print">
            <a:lum bright="10000"/>
          </a:blip>
          <a:srcRect l="5833" t="50000" r="2500" b="16667"/>
          <a:stretch>
            <a:fillRect/>
          </a:stretch>
        </p:blipFill>
        <p:spPr>
          <a:xfrm>
            <a:off x="5638800" y="1600200"/>
            <a:ext cx="3276600" cy="22098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5638800" y="3810000"/>
            <a:ext cx="3276600" cy="369332"/>
          </a:xfrm>
          <a:prstGeom prst="rect">
            <a:avLst/>
          </a:prstGeom>
          <a:noFill/>
        </p:spPr>
        <p:txBody>
          <a:bodyPr wrap="square" rtlCol="0">
            <a:spAutoFit/>
          </a:bodyPr>
          <a:lstStyle/>
          <a:p>
            <a:r>
              <a:rPr lang="en-US" dirty="0" smtClean="0">
                <a:solidFill>
                  <a:srgbClr val="FF9900"/>
                </a:solidFill>
              </a:rPr>
              <a:t>Source: </a:t>
            </a:r>
            <a:r>
              <a:rPr lang="en-US" dirty="0" err="1" smtClean="0">
                <a:solidFill>
                  <a:srgbClr val="FF9900"/>
                </a:solidFill>
              </a:rPr>
              <a:t>MARipine</a:t>
            </a:r>
            <a:r>
              <a:rPr lang="en-US" dirty="0" smtClean="0">
                <a:solidFill>
                  <a:srgbClr val="FF9900"/>
                </a:solidFill>
              </a:rPr>
              <a:t>.</a:t>
            </a:r>
            <a:endParaRPr lang="en-US" dirty="0">
              <a:solidFill>
                <a:srgbClr val="FF9900"/>
              </a:solidFill>
            </a:endParaRPr>
          </a:p>
        </p:txBody>
      </p:sp>
      <p:sp>
        <p:nvSpPr>
          <p:cNvPr id="11" name="Slide Number Placeholder 10"/>
          <p:cNvSpPr>
            <a:spLocks noGrp="1"/>
          </p:cNvSpPr>
          <p:nvPr>
            <p:ph type="sldNum" sz="quarter" idx="12"/>
          </p:nvPr>
        </p:nvSpPr>
        <p:spPr/>
        <p:txBody>
          <a:bodyPr/>
          <a:lstStyle/>
          <a:p>
            <a:pPr>
              <a:defRPr/>
            </a:pPr>
            <a:fld id="{57BB49AD-00C6-4FB5-8EED-439FD01331E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TMCHEUNG 09</a:t>
            </a:r>
          </a:p>
        </p:txBody>
      </p:sp>
      <p:sp>
        <p:nvSpPr>
          <p:cNvPr id="35842" name="Rectangle 2"/>
          <p:cNvSpPr>
            <a:spLocks noGrp="1" noChangeArrowheads="1"/>
          </p:cNvSpPr>
          <p:nvPr>
            <p:ph type="title"/>
          </p:nvPr>
        </p:nvSpPr>
        <p:spPr/>
        <p:txBody>
          <a:bodyPr/>
          <a:lstStyle/>
          <a:p>
            <a:pPr eaLnBrk="1" hangingPunct="1">
              <a:defRPr/>
            </a:pPr>
            <a:r>
              <a:rPr lang="en-US" sz="3600" b="1" dirty="0" smtClean="0"/>
              <a:t>Lapita Pottery/</a:t>
            </a:r>
            <a:r>
              <a:rPr lang="en-US" sz="3600" b="1" dirty="0" err="1" smtClean="0"/>
              <a:t>Fagu</a:t>
            </a:r>
            <a:r>
              <a:rPr lang="en-US" sz="3600" b="1" dirty="0" smtClean="0"/>
              <a:t> ‘</a:t>
            </a:r>
            <a:r>
              <a:rPr lang="en-US" sz="3600" b="1" dirty="0" err="1" smtClean="0"/>
              <a:t>ele</a:t>
            </a:r>
            <a:r>
              <a:rPr lang="en-US" sz="3600" b="1" dirty="0" smtClean="0"/>
              <a:t> –Lapita –</a:t>
            </a:r>
            <a:r>
              <a:rPr lang="en-US" sz="3600" b="1" dirty="0" err="1" smtClean="0"/>
              <a:t>Niu</a:t>
            </a:r>
            <a:r>
              <a:rPr lang="en-US" sz="3600" b="1" dirty="0" smtClean="0"/>
              <a:t> </a:t>
            </a:r>
            <a:r>
              <a:rPr lang="en-US" sz="3600" b="1" dirty="0" err="1" smtClean="0"/>
              <a:t>Kaletonia</a:t>
            </a:r>
            <a:r>
              <a:rPr lang="en-US" dirty="0" smtClean="0"/>
              <a:t> /new </a:t>
            </a:r>
            <a:r>
              <a:rPr lang="en-US" dirty="0" err="1" smtClean="0"/>
              <a:t>caledonia</a:t>
            </a:r>
            <a:r>
              <a:rPr lang="en-US" dirty="0" smtClean="0"/>
              <a:t> </a:t>
            </a:r>
          </a:p>
        </p:txBody>
      </p:sp>
      <p:pic>
        <p:nvPicPr>
          <p:cNvPr id="8196" name="Picture 6" descr="fea na o mai ai tgt samoa"/>
          <p:cNvPicPr>
            <a:picLocks noChangeAspect="1" noChangeArrowheads="1"/>
          </p:cNvPicPr>
          <p:nvPr/>
        </p:nvPicPr>
        <p:blipFill>
          <a:blip r:embed="rId3" cstate="print"/>
          <a:srcRect l="11787" t="5353" b="5353"/>
          <a:stretch>
            <a:fillRect/>
          </a:stretch>
        </p:blipFill>
        <p:spPr bwMode="auto">
          <a:xfrm>
            <a:off x="457200" y="1676400"/>
            <a:ext cx="8458200" cy="50990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DE502C9-BB6E-4595-A739-805CD65252F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TMCHEUNG 09</a:t>
            </a:r>
          </a:p>
        </p:txBody>
      </p:sp>
      <p:sp>
        <p:nvSpPr>
          <p:cNvPr id="37890" name="Rectangle 2"/>
          <p:cNvSpPr>
            <a:spLocks noGrp="1" noChangeArrowheads="1"/>
          </p:cNvSpPr>
          <p:nvPr>
            <p:ph type="title"/>
          </p:nvPr>
        </p:nvSpPr>
        <p:spPr/>
        <p:txBody>
          <a:bodyPr/>
          <a:lstStyle/>
          <a:p>
            <a:pPr eaLnBrk="1" hangingPunct="1">
              <a:defRPr/>
            </a:pPr>
            <a:r>
              <a:rPr lang="en-US" sz="4000" dirty="0" smtClean="0"/>
              <a:t>Archaeologists cont’d</a:t>
            </a:r>
            <a:br>
              <a:rPr lang="en-US" sz="4000" dirty="0" smtClean="0"/>
            </a:br>
            <a:r>
              <a:rPr lang="en-US" sz="3200" dirty="0" smtClean="0"/>
              <a:t>Lapita in </a:t>
            </a:r>
            <a:r>
              <a:rPr lang="en-US" sz="3200" dirty="0" err="1" smtClean="0"/>
              <a:t>Mulifanua</a:t>
            </a:r>
            <a:r>
              <a:rPr lang="en-US" sz="3200" dirty="0" smtClean="0"/>
              <a:t> -Upolu</a:t>
            </a:r>
            <a:endParaRPr lang="en-US" sz="4000" dirty="0" smtClean="0"/>
          </a:p>
        </p:txBody>
      </p:sp>
      <p:pic>
        <p:nvPicPr>
          <p:cNvPr id="9220" name="Picture 4" descr="wg-samoa-2676-400x300"/>
          <p:cNvPicPr>
            <a:picLocks noChangeAspect="1" noChangeArrowheads="1"/>
          </p:cNvPicPr>
          <p:nvPr/>
        </p:nvPicPr>
        <p:blipFill>
          <a:blip r:embed="rId3" cstate="print"/>
          <a:srcRect/>
          <a:stretch>
            <a:fillRect/>
          </a:stretch>
        </p:blipFill>
        <p:spPr bwMode="auto">
          <a:xfrm>
            <a:off x="533400" y="2000250"/>
            <a:ext cx="5943600" cy="4457700"/>
          </a:xfrm>
          <a:prstGeom prst="rect">
            <a:avLst/>
          </a:prstGeom>
          <a:noFill/>
          <a:ln w="9525">
            <a:noFill/>
            <a:miter lim="800000"/>
            <a:headEnd/>
            <a:tailEnd/>
          </a:ln>
        </p:spPr>
      </p:pic>
      <p:sp>
        <p:nvSpPr>
          <p:cNvPr id="9221" name="Line 5"/>
          <p:cNvSpPr>
            <a:spLocks noChangeShapeType="1"/>
          </p:cNvSpPr>
          <p:nvPr/>
        </p:nvSpPr>
        <p:spPr bwMode="auto">
          <a:xfrm flipV="1">
            <a:off x="3733800" y="3505200"/>
            <a:ext cx="990600" cy="1219200"/>
          </a:xfrm>
          <a:prstGeom prst="line">
            <a:avLst/>
          </a:prstGeom>
          <a:noFill/>
          <a:ln w="76200">
            <a:solidFill>
              <a:srgbClr val="FFFF00"/>
            </a:solidFill>
            <a:round/>
            <a:headEnd/>
            <a:tailEnd type="triangle" w="med" len="med"/>
          </a:ln>
        </p:spPr>
        <p:txBody>
          <a:bodyPr/>
          <a:lstStyle/>
          <a:p>
            <a:endParaRPr lang="en-US"/>
          </a:p>
        </p:txBody>
      </p:sp>
      <p:sp>
        <p:nvSpPr>
          <p:cNvPr id="9222" name="Text Box 6"/>
          <p:cNvSpPr txBox="1">
            <a:spLocks noChangeArrowheads="1"/>
          </p:cNvSpPr>
          <p:nvPr/>
        </p:nvSpPr>
        <p:spPr bwMode="auto">
          <a:xfrm>
            <a:off x="4572000" y="3124200"/>
            <a:ext cx="1676400" cy="366713"/>
          </a:xfrm>
          <a:prstGeom prst="rect">
            <a:avLst/>
          </a:prstGeom>
          <a:noFill/>
          <a:ln w="9525">
            <a:noFill/>
            <a:miter lim="800000"/>
            <a:headEnd/>
            <a:tailEnd/>
          </a:ln>
        </p:spPr>
        <p:txBody>
          <a:bodyPr>
            <a:spAutoFit/>
          </a:bodyPr>
          <a:lstStyle/>
          <a:p>
            <a:pPr>
              <a:spcBef>
                <a:spcPct val="50000"/>
              </a:spcBef>
            </a:pPr>
            <a:r>
              <a:rPr lang="en-US" b="1">
                <a:solidFill>
                  <a:srgbClr val="FFFF00"/>
                </a:solidFill>
              </a:rPr>
              <a:t>Mulifanua</a:t>
            </a:r>
          </a:p>
        </p:txBody>
      </p:sp>
      <p:sp>
        <p:nvSpPr>
          <p:cNvPr id="8" name="Slide Number Placeholder 7"/>
          <p:cNvSpPr>
            <a:spLocks noGrp="1"/>
          </p:cNvSpPr>
          <p:nvPr>
            <p:ph type="sldNum" sz="quarter" idx="12"/>
          </p:nvPr>
        </p:nvSpPr>
        <p:spPr/>
        <p:txBody>
          <a:bodyPr/>
          <a:lstStyle/>
          <a:p>
            <a:pPr>
              <a:defRPr/>
            </a:pPr>
            <a:fld id="{EDE502C9-BB6E-4595-A739-805CD65252F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22300"/>
          </a:xfrm>
        </p:spPr>
        <p:txBody>
          <a:bodyPr/>
          <a:lstStyle/>
          <a:p>
            <a:pPr>
              <a:defRPr/>
            </a:pPr>
            <a:r>
              <a:rPr lang="en-US" sz="3600" dirty="0" smtClean="0"/>
              <a:t>Archaeologists cont’d</a:t>
            </a:r>
            <a:endParaRPr lang="en-US" sz="3600" dirty="0"/>
          </a:p>
        </p:txBody>
      </p:sp>
      <p:sp>
        <p:nvSpPr>
          <p:cNvPr id="4" name="Footer Placeholder 3"/>
          <p:cNvSpPr>
            <a:spLocks noGrp="1"/>
          </p:cNvSpPr>
          <p:nvPr>
            <p:ph type="ftr" sz="quarter" idx="11"/>
          </p:nvPr>
        </p:nvSpPr>
        <p:spPr/>
        <p:txBody>
          <a:bodyPr/>
          <a:lstStyle/>
          <a:p>
            <a:pPr>
              <a:defRPr/>
            </a:pPr>
            <a:r>
              <a:rPr lang="en-US"/>
              <a:t>TMCHEUNG 09</a:t>
            </a:r>
          </a:p>
        </p:txBody>
      </p:sp>
      <p:sp>
        <p:nvSpPr>
          <p:cNvPr id="5" name="Content Placeholder 4"/>
          <p:cNvSpPr>
            <a:spLocks noGrp="1"/>
          </p:cNvSpPr>
          <p:nvPr>
            <p:ph idx="1"/>
          </p:nvPr>
        </p:nvSpPr>
        <p:spPr>
          <a:xfrm>
            <a:off x="457200" y="1219200"/>
            <a:ext cx="8229600" cy="5786438"/>
          </a:xfrm>
        </p:spPr>
        <p:txBody>
          <a:bodyPr>
            <a:spAutoFit/>
          </a:bodyPr>
          <a:lstStyle/>
          <a:p>
            <a:pPr>
              <a:defRPr/>
            </a:pPr>
            <a:r>
              <a:rPr lang="en-US" sz="2400" dirty="0" smtClean="0"/>
              <a:t>In 2007, evidence was released by the </a:t>
            </a:r>
            <a:r>
              <a:rPr lang="en-US" sz="2400" dirty="0" smtClean="0">
                <a:hlinkClick r:id="rId3" action="ppaction://hlinkfile" tooltip="University of Auckland"/>
              </a:rPr>
              <a:t>University of Auckland</a:t>
            </a:r>
            <a:r>
              <a:rPr lang="en-US" sz="2400" dirty="0" smtClean="0"/>
              <a:t> showing that a specific mutation in chickens native to Samoa and Tonga was seen in chicken bones found in </a:t>
            </a:r>
            <a:r>
              <a:rPr lang="en-US" sz="2400" dirty="0" smtClean="0">
                <a:hlinkClick r:id="rId4" action="ppaction://hlinkfile" tooltip="Chile"/>
              </a:rPr>
              <a:t>Chile</a:t>
            </a:r>
            <a:r>
              <a:rPr lang="en-US" sz="2400" dirty="0" smtClean="0"/>
              <a:t> and </a:t>
            </a:r>
            <a:r>
              <a:rPr lang="en-US" sz="2400" dirty="0" smtClean="0">
                <a:hlinkClick r:id="rId5" action="ppaction://hlinkfile" tooltip="Radiocarbon dating"/>
              </a:rPr>
              <a:t>dated</a:t>
            </a:r>
            <a:r>
              <a:rPr lang="en-US" sz="2400" dirty="0" smtClean="0"/>
              <a:t> to about AD 1400. This provides very strong evidence that there was trade between Polynesia and South America, though the researchers suspect that the trade originated from Polynesia, not South America.</a:t>
            </a:r>
            <a:r>
              <a:rPr lang="en-US" sz="2400" baseline="30000" dirty="0" smtClean="0">
                <a:hlinkClick r:id="rId6" action="ppaction://hlinkfile"/>
              </a:rPr>
              <a:t>[</a:t>
            </a:r>
            <a:r>
              <a:rPr lang="en-US" sz="2800" baseline="30000" dirty="0" smtClean="0">
                <a:hlinkClick r:id="rId7" action="ppaction://hlinkfile"/>
              </a:rPr>
              <a:t>5]</a:t>
            </a:r>
            <a:endParaRPr lang="en-US" sz="2800" baseline="30000" dirty="0" smtClean="0"/>
          </a:p>
          <a:p>
            <a:pPr>
              <a:defRPr/>
            </a:pPr>
            <a:r>
              <a:rPr lang="en-US" sz="1800" dirty="0" smtClean="0">
                <a:hlinkClick r:id="rId8"/>
              </a:rPr>
              <a:t>http://en.wikipedia.org/wiki/Kon-Tiki</a:t>
            </a:r>
            <a:endParaRPr lang="en-US" sz="1800" dirty="0" smtClean="0"/>
          </a:p>
          <a:p>
            <a:pPr>
              <a:defRPr/>
            </a:pPr>
            <a:r>
              <a:rPr lang="en-US" sz="2800" dirty="0" smtClean="0"/>
              <a:t>Tools, stone adzes from Tutuila in the Pacific. Tataga Matau etc</a:t>
            </a:r>
          </a:p>
          <a:p>
            <a:pPr>
              <a:defRPr/>
            </a:pPr>
            <a:r>
              <a:rPr lang="en-US" sz="1800" dirty="0" smtClean="0"/>
              <a:t>Dr.Addison SSI/ASCC</a:t>
            </a:r>
          </a:p>
          <a:p>
            <a:pPr>
              <a:defRPr/>
            </a:pPr>
            <a:r>
              <a:rPr lang="en-US" sz="2800" dirty="0" smtClean="0"/>
              <a:t>Lapita vs. Samoan tattoo patterns </a:t>
            </a:r>
            <a:r>
              <a:rPr lang="en-US" sz="1800" dirty="0" smtClean="0"/>
              <a:t>– Reggie Meredith Artist/ASCC</a:t>
            </a:r>
          </a:p>
          <a:p>
            <a:pPr>
              <a:defRPr/>
            </a:pPr>
            <a:endParaRPr lang="en-US" sz="1800" dirty="0"/>
          </a:p>
        </p:txBody>
      </p:sp>
      <p:sp>
        <p:nvSpPr>
          <p:cNvPr id="6" name="Slide Number Placeholder 5"/>
          <p:cNvSpPr>
            <a:spLocks noGrp="1"/>
          </p:cNvSpPr>
          <p:nvPr>
            <p:ph type="sldNum" sz="quarter" idx="12"/>
          </p:nvPr>
        </p:nvSpPr>
        <p:spPr/>
        <p:txBody>
          <a:bodyPr/>
          <a:lstStyle/>
          <a:p>
            <a:pPr>
              <a:defRPr/>
            </a:pPr>
            <a:fld id="{EDE502C9-BB6E-4595-A739-805CD65252F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TMCHEUNG 09</a:t>
            </a:r>
          </a:p>
        </p:txBody>
      </p:sp>
      <p:sp>
        <p:nvSpPr>
          <p:cNvPr id="36866" name="Rectangle 2"/>
          <p:cNvSpPr>
            <a:spLocks noGrp="1" noChangeArrowheads="1"/>
          </p:cNvSpPr>
          <p:nvPr>
            <p:ph type="title"/>
          </p:nvPr>
        </p:nvSpPr>
        <p:spPr>
          <a:xfrm>
            <a:off x="457200" y="292100"/>
            <a:ext cx="8229600" cy="469900"/>
          </a:xfrm>
        </p:spPr>
        <p:txBody>
          <a:bodyPr/>
          <a:lstStyle/>
          <a:p>
            <a:pPr eaLnBrk="1" hangingPunct="1">
              <a:defRPr/>
            </a:pPr>
            <a:r>
              <a:rPr lang="en-US" sz="4000" dirty="0" smtClean="0"/>
              <a:t>Linguists/ Talitonuga a le au liguisi</a:t>
            </a:r>
          </a:p>
        </p:txBody>
      </p:sp>
      <p:pic>
        <p:nvPicPr>
          <p:cNvPr id="11268" name="Picture 4" descr="gagana ausetoronesia"/>
          <p:cNvPicPr>
            <a:picLocks noChangeAspect="1" noChangeArrowheads="1"/>
          </p:cNvPicPr>
          <p:nvPr/>
        </p:nvPicPr>
        <p:blipFill>
          <a:blip r:embed="rId3" cstate="print"/>
          <a:srcRect/>
          <a:stretch>
            <a:fillRect/>
          </a:stretch>
        </p:blipFill>
        <p:spPr bwMode="auto">
          <a:xfrm>
            <a:off x="533400" y="914400"/>
            <a:ext cx="7543800" cy="54848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DE502C9-BB6E-4595-A739-805CD65252F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TMCHEUNG 09</a:t>
            </a:r>
          </a:p>
        </p:txBody>
      </p:sp>
      <p:sp>
        <p:nvSpPr>
          <p:cNvPr id="38914" name="Rectangle 2"/>
          <p:cNvSpPr>
            <a:spLocks noGrp="1" noChangeArrowheads="1"/>
          </p:cNvSpPr>
          <p:nvPr>
            <p:ph type="title"/>
          </p:nvPr>
        </p:nvSpPr>
        <p:spPr>
          <a:xfrm>
            <a:off x="457200" y="228600"/>
            <a:ext cx="8229600" cy="838200"/>
          </a:xfrm>
        </p:spPr>
        <p:txBody>
          <a:bodyPr/>
          <a:lstStyle/>
          <a:p>
            <a:pPr eaLnBrk="1" hangingPunct="1">
              <a:defRPr/>
            </a:pPr>
            <a:r>
              <a:rPr lang="en-US" sz="2800" dirty="0" smtClean="0"/>
              <a:t>Plants/ Talitonuga :la’au &amp; mea tot</a:t>
            </a:r>
            <a:r>
              <a:rPr lang="en-US" sz="2800" dirty="0" smtClean="0">
                <a:cs typeface="Arial" charset="0"/>
              </a:rPr>
              <a:t>ō –mai Melei-Asia</a:t>
            </a:r>
          </a:p>
        </p:txBody>
      </p:sp>
      <p:sp>
        <p:nvSpPr>
          <p:cNvPr id="12292" name="Rectangle 3"/>
          <p:cNvSpPr>
            <a:spLocks noGrp="1" noChangeArrowheads="1"/>
          </p:cNvSpPr>
          <p:nvPr>
            <p:ph type="body" idx="1"/>
          </p:nvPr>
        </p:nvSpPr>
        <p:spPr>
          <a:xfrm>
            <a:off x="457200" y="1219200"/>
            <a:ext cx="8229600" cy="4495800"/>
          </a:xfrm>
        </p:spPr>
        <p:txBody>
          <a:bodyPr/>
          <a:lstStyle/>
          <a:p>
            <a:pPr eaLnBrk="1" hangingPunct="1">
              <a:lnSpc>
                <a:spcPct val="80000"/>
              </a:lnSpc>
            </a:pPr>
            <a:r>
              <a:rPr lang="en-US" sz="1800" b="1" dirty="0" smtClean="0"/>
              <a:t>In his paper on “The Food Plants of the Polynesians” Mr. Cheese man says: “So far as botanical inquiry has been made into the origin of the common food plants of Polynesia, it certainly seems to point to the belief that most of them are introductions from abroad, coming in the majority of cases from the direction of the Malay Archipelago or eastern tropical Asia…. </a:t>
            </a:r>
            <a:r>
              <a:rPr lang="en-US" sz="1800" b="1" dirty="0" smtClean="0">
                <a:solidFill>
                  <a:schemeClr val="hlink"/>
                </a:solidFill>
              </a:rPr>
              <a:t>/Quoting from Candolle's </a:t>
            </a:r>
            <a:r>
              <a:rPr lang="en-US" sz="1800" b="1" i="1" u="sng" dirty="0" smtClean="0">
                <a:solidFill>
                  <a:schemeClr val="hlink"/>
                </a:solidFill>
                <a:hlinkClick r:id="rId3"/>
              </a:rPr>
              <a:t>Origin of Cultivated Plants</a:t>
            </a:r>
            <a:r>
              <a:rPr lang="en-US" sz="1800" b="1" dirty="0" smtClean="0">
                <a:solidFill>
                  <a:schemeClr val="hlink"/>
                </a:solidFill>
              </a:rPr>
              <a:t>, Rutland says of breadfruit. “Its original habitat was the Malay Archipelago, where it was brought into cultivation at so remote a period that the cultivated varieties ceased to bear seed, and are propagated by suckers. As eastward of the Fijis only the cultivated or seedless varieties are found, it was evidently introduced into and spread through Polynesia by man.”</a:t>
            </a:r>
          </a:p>
          <a:p>
            <a:pPr eaLnBrk="1" hangingPunct="1">
              <a:lnSpc>
                <a:spcPct val="80000"/>
              </a:lnSpc>
            </a:pPr>
            <a:r>
              <a:rPr lang="en-US" sz="1800" b="1" dirty="0" smtClean="0"/>
              <a:t>In his paper on the history of the Pacific Rutland also shows that “Nine species of plants foreign to the region were found in cultivation amongst the Maori of eastern Polynesia and New Zealand by early European voyages, besides the coconut, the true habitat of which has not been satisfactorily determined. Of these nine species, all but one, the </a:t>
            </a:r>
            <a:r>
              <a:rPr lang="en-US" sz="1800" b="1" i="1" dirty="0" smtClean="0"/>
              <a:t>kumara</a:t>
            </a:r>
            <a:r>
              <a:rPr lang="en-US" sz="1800" b="1" dirty="0" smtClean="0"/>
              <a:t>, belong to the Asiatic flora, and must have found their way into Polynesia from the west. The eight Asiatic species … belong, probably, to the Malay Islands.” </a:t>
            </a:r>
            <a:r>
              <a:rPr lang="en-US" sz="1800" b="1" dirty="0" smtClean="0">
                <a:solidFill>
                  <a:srgbClr val="FFFF00"/>
                </a:solidFill>
              </a:rPr>
              <a:t>source :</a:t>
            </a:r>
            <a:r>
              <a:rPr lang="en-US" sz="1600" b="1" dirty="0" smtClean="0">
                <a:solidFill>
                  <a:srgbClr val="FFFF00"/>
                </a:solidFill>
                <a:hlinkClick r:id="rId4"/>
              </a:rPr>
              <a:t>http://www.nzetc.org/tm/scholarly/tei-BesPoly-t1-body-d1-d16.html</a:t>
            </a:r>
            <a:r>
              <a:rPr lang="en-US" sz="1600" dirty="0" smtClean="0">
                <a:solidFill>
                  <a:srgbClr val="FFFF00"/>
                </a:solidFill>
              </a:rPr>
              <a:t> </a:t>
            </a:r>
          </a:p>
        </p:txBody>
      </p:sp>
      <p:sp>
        <p:nvSpPr>
          <p:cNvPr id="6" name="Slide Number Placeholder 5"/>
          <p:cNvSpPr>
            <a:spLocks noGrp="1"/>
          </p:cNvSpPr>
          <p:nvPr>
            <p:ph type="sldNum" sz="quarter" idx="12"/>
          </p:nvPr>
        </p:nvSpPr>
        <p:spPr/>
        <p:txBody>
          <a:bodyPr/>
          <a:lstStyle/>
          <a:p>
            <a:pPr>
              <a:defRPr/>
            </a:pPr>
            <a:fld id="{57BB49AD-00C6-4FB5-8EED-439FD01331E4}"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TMCHEUNG 09</a:t>
            </a:r>
          </a:p>
        </p:txBody>
      </p:sp>
      <p:sp>
        <p:nvSpPr>
          <p:cNvPr id="39938" name="Rectangle 2"/>
          <p:cNvSpPr>
            <a:spLocks noGrp="1" noChangeArrowheads="1"/>
          </p:cNvSpPr>
          <p:nvPr>
            <p:ph type="title"/>
          </p:nvPr>
        </p:nvSpPr>
        <p:spPr/>
        <p:txBody>
          <a:bodyPr/>
          <a:lstStyle/>
          <a:p>
            <a:pPr eaLnBrk="1" hangingPunct="1">
              <a:defRPr/>
            </a:pPr>
            <a:r>
              <a:rPr lang="en-US" dirty="0" smtClean="0"/>
              <a:t>Bible/</a:t>
            </a:r>
            <a:r>
              <a:rPr lang="en-US" dirty="0" err="1" smtClean="0"/>
              <a:t>Tusi</a:t>
            </a:r>
            <a:r>
              <a:rPr lang="en-US" dirty="0" smtClean="0"/>
              <a:t> </a:t>
            </a:r>
            <a:r>
              <a:rPr lang="en-US" dirty="0" err="1" smtClean="0"/>
              <a:t>Pa’ia</a:t>
            </a:r>
            <a:r>
              <a:rPr lang="en-US" dirty="0" smtClean="0"/>
              <a:t> -</a:t>
            </a:r>
            <a:r>
              <a:rPr lang="en-US" dirty="0" err="1" smtClean="0"/>
              <a:t>Kenese</a:t>
            </a:r>
            <a:endParaRPr lang="en-US" dirty="0" smtClean="0"/>
          </a:p>
        </p:txBody>
      </p:sp>
      <p:sp>
        <p:nvSpPr>
          <p:cNvPr id="39939" name="Rectangle 3"/>
          <p:cNvSpPr>
            <a:spLocks noGrp="1" noChangeArrowheads="1"/>
          </p:cNvSpPr>
          <p:nvPr>
            <p:ph type="body" idx="1"/>
          </p:nvPr>
        </p:nvSpPr>
        <p:spPr>
          <a:xfrm>
            <a:off x="457200" y="1676400"/>
            <a:ext cx="5105400" cy="4343400"/>
          </a:xfrm>
        </p:spPr>
        <p:txBody>
          <a:bodyPr/>
          <a:lstStyle/>
          <a:p>
            <a:pPr eaLnBrk="1" hangingPunct="1">
              <a:defRPr/>
            </a:pPr>
            <a:r>
              <a:rPr lang="en-US" sz="2600" dirty="0" smtClean="0"/>
              <a:t>Fai e le Atua le lagi ma le lalolagi</a:t>
            </a:r>
          </a:p>
          <a:p>
            <a:pPr eaLnBrk="1" hangingPunct="1">
              <a:defRPr/>
            </a:pPr>
            <a:r>
              <a:rPr lang="en-US" sz="2600" dirty="0" smtClean="0"/>
              <a:t>Tu’u i ai le tagata ma manava i ai le manava ola –l</a:t>
            </a:r>
            <a:r>
              <a:rPr lang="en-US" sz="2600" dirty="0" smtClean="0">
                <a:cs typeface="Tahoma" pitchFamily="34" charset="0"/>
              </a:rPr>
              <a:t>ē</a:t>
            </a:r>
            <a:r>
              <a:rPr lang="en-US" sz="2600" dirty="0" smtClean="0"/>
              <a:t> o manino mai le tuuina i totonu o le gagana</a:t>
            </a:r>
          </a:p>
          <a:p>
            <a:pPr eaLnBrk="1" hangingPunct="1">
              <a:defRPr/>
            </a:pPr>
            <a:r>
              <a:rPr lang="en-US" sz="2600" dirty="0" smtClean="0"/>
              <a:t>Olo i Papelu –fa’aeseese ai gagana</a:t>
            </a:r>
          </a:p>
          <a:p>
            <a:pPr lvl="1" eaLnBrk="1" hangingPunct="1">
              <a:defRPr/>
            </a:pPr>
            <a:r>
              <a:rPr lang="en-US" sz="2600" dirty="0" smtClean="0"/>
              <a:t>ESPERANTO –taumafaiga e toe foi le lalolagi I le gagana e tasi i tua atu o le olo i Papelu </a:t>
            </a:r>
          </a:p>
        </p:txBody>
      </p:sp>
      <p:pic>
        <p:nvPicPr>
          <p:cNvPr id="13317" name="Picture 5" descr="from_babel_to_esperanto_174115.jpg"/>
          <p:cNvPicPr>
            <a:picLocks noChangeAspect="1"/>
          </p:cNvPicPr>
          <p:nvPr/>
        </p:nvPicPr>
        <p:blipFill>
          <a:blip r:embed="rId3" cstate="print"/>
          <a:srcRect/>
          <a:stretch>
            <a:fillRect/>
          </a:stretch>
        </p:blipFill>
        <p:spPr bwMode="auto">
          <a:xfrm>
            <a:off x="5867400" y="1447800"/>
            <a:ext cx="2976563" cy="5334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DE502C9-BB6E-4595-A739-805CD65252F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TotalTime>
  <Words>793</Words>
  <Application>Microsoft Office PowerPoint</Application>
  <PresentationFormat>On-screen Show (4:3)</PresentationFormat>
  <Paragraphs>84</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Ocean</vt:lpstr>
      <vt:lpstr>Mountain Top</vt:lpstr>
      <vt:lpstr>Conversational Samoan  AFUAGA O LE GAGANA SAMOA Existing beliefs ~Origin/s of the language</vt:lpstr>
      <vt:lpstr>Slide 2</vt:lpstr>
      <vt:lpstr>Slide 3</vt:lpstr>
      <vt:lpstr>Lapita Pottery/Fagu ‘ele –Lapita –Niu Kaletonia /new caledonia </vt:lpstr>
      <vt:lpstr>Archaeologists cont’d Lapita in Mulifanua -Upolu</vt:lpstr>
      <vt:lpstr>Archaeologists cont’d</vt:lpstr>
      <vt:lpstr>Linguists/ Talitonuga a le au liguisi</vt:lpstr>
      <vt:lpstr>Plants/ Talitonuga :la’au &amp; mea totō –mai Melei-Asia</vt:lpstr>
      <vt:lpstr>Bible/Tusi Pa’ia -Kenese</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FONOTELE FALEULA O FATUAIUPU 2006</dc:title>
  <dc:creator>Emile</dc:creator>
  <cp:lastModifiedBy>Valued Acer Customer</cp:lastModifiedBy>
  <cp:revision>210</cp:revision>
  <dcterms:created xsi:type="dcterms:W3CDTF">2006-10-24T18:55:12Z</dcterms:created>
  <dcterms:modified xsi:type="dcterms:W3CDTF">2011-09-29T06:04:38Z</dcterms:modified>
</cp:coreProperties>
</file>